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8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jpeg"/><Relationship Id="rId2" Type="http://schemas.openxmlformats.org/officeDocument/2006/relationships/image" Target="../media/image175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jpe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198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수직선 위의 다음 두 점 사이의 거리를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</a:t>
            </a:r>
            <a:r>
              <a:rPr lang="en-US" altLang="ko-KR" sz="2800" dirty="0"/>
              <a:t>(</a:t>
            </a:r>
            <a:r>
              <a:rPr lang="en-US" altLang="ko-KR" sz="2800" dirty="0" smtClean="0"/>
              <a:t>1)        ,		 	 (2)          </a:t>
            </a:r>
            <a:r>
              <a:rPr lang="en-US" altLang="ko-KR" sz="1600" dirty="0" smtClean="0"/>
              <a:t> </a:t>
            </a:r>
            <a:r>
              <a:rPr lang="en-US" altLang="ko-KR" sz="2800" dirty="0" smtClean="0"/>
              <a:t>,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</a:rPr>
              <a:t>(1</a:t>
            </a:r>
            <a:r>
              <a:rPr lang="en-US" altLang="ko-KR" sz="2400" dirty="0" smtClean="0">
                <a:solidFill>
                  <a:srgbClr val="FF0000"/>
                </a:solidFill>
              </a:rPr>
              <a:t>)        (2)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51" y="3091590"/>
            <a:ext cx="800697" cy="3787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35" y="3074815"/>
            <a:ext cx="789877" cy="4003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8" y="3051001"/>
            <a:ext cx="1130714" cy="41657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185" y="3062114"/>
            <a:ext cx="1125304" cy="41116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918" y="6196968"/>
            <a:ext cx="165108" cy="2476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881" y="6190618"/>
            <a:ext cx="165108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좌표평면 위의 두 점</a:t>
            </a:r>
            <a:r>
              <a:rPr lang="en-US" altLang="ko-KR" sz="3200" dirty="0" smtClean="0"/>
              <a:t>	       ,	       </a:t>
            </a:r>
            <a:r>
              <a:rPr lang="ko-KR" altLang="en-US" sz="3200" dirty="0" smtClean="0"/>
              <a:t>에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대하여 다음 점의 좌표를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(1) </a:t>
            </a:r>
            <a:r>
              <a:rPr lang="ko-KR" altLang="en-US" sz="2800" dirty="0" smtClean="0"/>
              <a:t>선분     를       로 내분하는 점 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(2)</a:t>
            </a:r>
            <a:r>
              <a:rPr lang="en-US" altLang="ko-KR" sz="2800" dirty="0"/>
              <a:t> </a:t>
            </a:r>
            <a:r>
              <a:rPr lang="ko-KR" altLang="en-US" sz="2800" dirty="0" smtClean="0"/>
              <a:t>선분     의 중점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(3) </a:t>
            </a:r>
            <a:r>
              <a:rPr lang="ko-KR" altLang="en-US" sz="2800" dirty="0" smtClean="0"/>
              <a:t>선분     를       로 외분하는 점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(4) </a:t>
            </a:r>
            <a:r>
              <a:rPr lang="ko-KR" altLang="en-US" sz="2800" dirty="0" smtClean="0"/>
              <a:t>선분     를       로 외분하는 점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3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14" y="1908176"/>
            <a:ext cx="1632034" cy="45722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28" y="1938233"/>
            <a:ext cx="1682836" cy="42547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74" y="3153521"/>
            <a:ext cx="590580" cy="32386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98" y="3153521"/>
            <a:ext cx="679485" cy="3111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877" y="4172744"/>
            <a:ext cx="692186" cy="30481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74" y="3662682"/>
            <a:ext cx="590580" cy="32386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07" y="4154598"/>
            <a:ext cx="590580" cy="32386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47" y="4675562"/>
            <a:ext cx="590580" cy="32386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97" y="4689850"/>
            <a:ext cx="679485" cy="3111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0034" y="4694882"/>
            <a:ext cx="827316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</a:rPr>
              <a:t>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     (2) 	    (3)	             (4)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853" y="5923733"/>
            <a:ext cx="1517728" cy="78109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1485" y="6133196"/>
            <a:ext cx="768389" cy="38102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370" y="6151454"/>
            <a:ext cx="1073205" cy="35561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3586" y="6130022"/>
            <a:ext cx="1549480" cy="387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1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좌표평면 위의 두 점</a:t>
            </a:r>
            <a:r>
              <a:rPr lang="en-US" altLang="ko-KR" sz="3200" dirty="0" smtClean="0"/>
              <a:t>	     ,	                </a:t>
            </a:r>
            <a:r>
              <a:rPr lang="ko-KR" altLang="en-US" sz="3200" dirty="0" smtClean="0"/>
              <a:t>를 이은 선분     의 연장선 위에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		   </a:t>
            </a:r>
            <a:r>
              <a:rPr lang="ko-KR" altLang="en-US" sz="3200" dirty="0" smtClean="0"/>
              <a:t>가 되도록 하는 점   의 좌표를 구하라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42" y="1892135"/>
            <a:ext cx="1416123" cy="4572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64" y="1869220"/>
            <a:ext cx="2248016" cy="4572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6" y="2554414"/>
            <a:ext cx="596931" cy="3746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14" y="3046570"/>
            <a:ext cx="2222614" cy="5143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082" y="3098800"/>
            <a:ext cx="273064" cy="3746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36" y="6118859"/>
            <a:ext cx="1371670" cy="36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4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694882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좌표평면 위의 세 점</a:t>
            </a:r>
            <a:r>
              <a:rPr lang="en-US" altLang="ko-KR" sz="3200" dirty="0" smtClean="0">
                <a:latin typeface="+mj-lt"/>
              </a:rPr>
              <a:t>		, 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	 ,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 </a:t>
            </a:r>
            <a:r>
              <a:rPr lang="en-US" altLang="ko-KR" sz="3200" dirty="0" smtClean="0">
                <a:latin typeface="+mj-lt"/>
              </a:rPr>
              <a:t>     </a:t>
            </a:r>
            <a:r>
              <a:rPr lang="ko-KR" altLang="en-US" sz="3200" dirty="0" smtClean="0">
                <a:latin typeface="+mj-lt"/>
              </a:rPr>
              <a:t>을 </a:t>
            </a:r>
            <a:r>
              <a:rPr lang="ko-KR" altLang="en-US" sz="3200" dirty="0" err="1" smtClean="0">
                <a:latin typeface="+mj-lt"/>
              </a:rPr>
              <a:t>꼭짓점으로</a:t>
            </a:r>
            <a:r>
              <a:rPr lang="ko-KR" altLang="en-US" sz="3200" dirty="0" smtClean="0">
                <a:latin typeface="+mj-lt"/>
              </a:rPr>
              <a:t> 하는 삼각형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의 무게중심</a:t>
            </a: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의 좌표를 구하라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77" y="6119396"/>
            <a:ext cx="768389" cy="25401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59" y="1866257"/>
            <a:ext cx="1676486" cy="5461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300" y="1839437"/>
            <a:ext cx="1644735" cy="55247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23" y="2473968"/>
            <a:ext cx="1663786" cy="56517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329" y="2536167"/>
            <a:ext cx="908097" cy="36196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849" y="3158872"/>
            <a:ext cx="292115" cy="3556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65" y="5936979"/>
            <a:ext cx="3492679" cy="730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18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2"/>
          <p:cNvSpPr txBox="1">
            <a:spLocks/>
          </p:cNvSpPr>
          <p:nvPr/>
        </p:nvSpPr>
        <p:spPr>
          <a:xfrm>
            <a:off x="741644" y="1799575"/>
            <a:ext cx="8222844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좌표평면 위의 세 점</a:t>
            </a:r>
            <a:r>
              <a:rPr lang="en-US" altLang="ko-KR" sz="3200" dirty="0" smtClean="0">
                <a:latin typeface="+mj-lt"/>
              </a:rPr>
              <a:t>		 , 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	   ,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	 </a:t>
            </a:r>
            <a:r>
              <a:rPr lang="en-US" altLang="ko-KR" sz="3200" dirty="0" smtClean="0">
                <a:latin typeface="+mj-lt"/>
              </a:rPr>
              <a:t>   </a:t>
            </a:r>
            <a:r>
              <a:rPr lang="ko-KR" altLang="en-US" sz="3200" dirty="0" smtClean="0">
                <a:latin typeface="+mj-lt"/>
              </a:rPr>
              <a:t>을 </a:t>
            </a:r>
            <a:r>
              <a:rPr lang="ko-KR" altLang="en-US" sz="3200" dirty="0" err="1" smtClean="0">
                <a:latin typeface="+mj-lt"/>
              </a:rPr>
              <a:t>꼭짓점으로</a:t>
            </a:r>
            <a:r>
              <a:rPr lang="ko-KR" altLang="en-US" sz="3200" dirty="0" smtClean="0">
                <a:latin typeface="+mj-lt"/>
              </a:rPr>
              <a:t> 하는 삼각형</a:t>
            </a: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    </a:t>
            </a:r>
            <a:r>
              <a:rPr lang="ko-KR" altLang="en-US" sz="3200" dirty="0" smtClean="0">
                <a:latin typeface="+mj-lt"/>
              </a:rPr>
              <a:t>의 무게중심</a:t>
            </a: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의 좌표를 구하라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04" y="1848203"/>
            <a:ext cx="1803493" cy="46357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64" y="1851969"/>
            <a:ext cx="1854295" cy="45722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46" y="2479437"/>
            <a:ext cx="1378021" cy="47627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344" y="2532375"/>
            <a:ext cx="908097" cy="36196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063" y="3132994"/>
            <a:ext cx="292115" cy="3556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309115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82" y="6123289"/>
            <a:ext cx="742988" cy="355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6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9" y="6106423"/>
            <a:ext cx="698536" cy="381020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/>
              <a:t>좌표평면 위의 세 점</a:t>
            </a:r>
            <a:r>
              <a:rPr lang="en-US" altLang="ko-KR" sz="3200" dirty="0"/>
              <a:t>	 </a:t>
            </a:r>
            <a:r>
              <a:rPr lang="en-US" altLang="ko-KR" sz="3200" dirty="0" smtClean="0"/>
              <a:t>    , </a:t>
            </a:r>
            <a:r>
              <a:rPr lang="ko-KR" altLang="en-US" sz="3200" dirty="0" smtClean="0"/>
              <a:t> 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	    ,</a:t>
            </a:r>
            <a:endParaRPr lang="en-US" altLang="ko-KR" sz="3200" dirty="0"/>
          </a:p>
          <a:p>
            <a:pPr>
              <a:lnSpc>
                <a:spcPct val="120000"/>
              </a:lnSpc>
              <a:defRPr/>
            </a:pPr>
            <a:r>
              <a:rPr lang="en-US" altLang="ko-KR" sz="3200" dirty="0"/>
              <a:t>	    </a:t>
            </a:r>
            <a:r>
              <a:rPr lang="en-US" altLang="ko-KR" sz="3200" dirty="0" smtClean="0"/>
              <a:t>   </a:t>
            </a:r>
            <a:r>
              <a:rPr lang="ko-KR" altLang="en-US" sz="3200" dirty="0" smtClean="0"/>
              <a:t>을 </a:t>
            </a:r>
            <a:r>
              <a:rPr lang="ko-KR" altLang="en-US" sz="3200" dirty="0" err="1"/>
              <a:t>꼭짓점으로</a:t>
            </a:r>
            <a:r>
              <a:rPr lang="ko-KR" altLang="en-US" sz="3200" dirty="0"/>
              <a:t> 하는 삼각형</a:t>
            </a:r>
            <a:r>
              <a:rPr lang="en-US" altLang="ko-KR" sz="3200" dirty="0"/>
              <a:t>       </a:t>
            </a:r>
            <a:r>
              <a:rPr lang="ko-KR" altLang="en-US" sz="3200" dirty="0"/>
              <a:t>의 </a:t>
            </a:r>
            <a:r>
              <a:rPr lang="ko-KR" altLang="en-US" sz="3200" dirty="0" smtClean="0"/>
              <a:t>무게중심이           이다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선분     의 길이를 구하라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6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15" y="1909387"/>
            <a:ext cx="1409772" cy="45722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631" y="1895892"/>
            <a:ext cx="1378021" cy="46992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66" y="2499693"/>
            <a:ext cx="1841595" cy="46992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796" y="2563696"/>
            <a:ext cx="927148" cy="37466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10" y="3086627"/>
            <a:ext cx="1409772" cy="44452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501" y="3144874"/>
            <a:ext cx="603281" cy="3746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034" y="4309115"/>
            <a:ext cx="8273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9889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삼각형 </a:t>
            </a:r>
            <a:r>
              <a:rPr lang="en-US" altLang="ko-KR" sz="3200" dirty="0" smtClean="0"/>
              <a:t>	   </a:t>
            </a:r>
            <a:r>
              <a:rPr lang="ko-KR" altLang="en-US" sz="3200" dirty="0" smtClean="0"/>
              <a:t>의 각 변의 중점을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각각   </a:t>
            </a:r>
            <a:r>
              <a:rPr lang="en-US" altLang="ko-KR" sz="3200" dirty="0" smtClean="0"/>
              <a:t>,   ,   </a:t>
            </a:r>
            <a:r>
              <a:rPr lang="ko-KR" altLang="en-US" sz="3200" dirty="0" smtClean="0"/>
              <a:t>라고 할 때</a:t>
            </a:r>
            <a:r>
              <a:rPr lang="en-US" altLang="ko-KR" sz="3200" dirty="0" smtClean="0"/>
              <a:t>,</a:t>
            </a:r>
            <a:br>
              <a:rPr lang="en-US" altLang="ko-KR" sz="3200" dirty="0" smtClean="0"/>
            </a:br>
            <a:r>
              <a:rPr lang="ko-KR" altLang="en-US" sz="3200" dirty="0" smtClean="0"/>
              <a:t>삼각형        와 </a:t>
            </a:r>
            <a:r>
              <a:rPr lang="ko-KR" altLang="en-US" sz="3200" dirty="0" smtClean="0">
                <a:latin typeface="+mj-lt"/>
              </a:rPr>
              <a:t>삼각형       의</a:t>
            </a:r>
            <a:r>
              <a:rPr lang="en-US" altLang="ko-KR" sz="3200" dirty="0" smtClean="0">
                <a:latin typeface="+mj-lt"/>
              </a:rPr>
              <a:t/>
            </a:r>
            <a:br>
              <a:rPr lang="en-US" altLang="ko-KR" sz="3200" dirty="0" smtClean="0">
                <a:latin typeface="+mj-lt"/>
              </a:rPr>
            </a:br>
            <a:r>
              <a:rPr lang="ko-KR" altLang="en-US" sz="3200" dirty="0" smtClean="0">
                <a:latin typeface="+mj-lt"/>
              </a:rPr>
              <a:t>무게중심이 일치하는지 토론하라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7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76" y="1971324"/>
            <a:ext cx="914447" cy="36831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80" y="2570452"/>
            <a:ext cx="279414" cy="35561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474" y="2571886"/>
            <a:ext cx="279414" cy="35561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598" y="2572197"/>
            <a:ext cx="279414" cy="35561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094" y="3164931"/>
            <a:ext cx="933498" cy="3556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849" y="3146779"/>
            <a:ext cx="908097" cy="37466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2" y="1842367"/>
            <a:ext cx="2070113" cy="1927793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500034" y="4082939"/>
            <a:ext cx="8365360" cy="2585323"/>
            <a:chOff x="500034" y="3761469"/>
            <a:chExt cx="8365360" cy="2585323"/>
          </a:xfrm>
        </p:grpSpPr>
        <p:sp>
          <p:nvSpPr>
            <p:cNvPr id="26" name="TextBox 25"/>
            <p:cNvSpPr txBox="1"/>
            <p:nvPr/>
          </p:nvSpPr>
          <p:spPr>
            <a:xfrm>
              <a:off x="500034" y="3761469"/>
              <a:ext cx="836536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b="1" dirty="0">
                  <a:solidFill>
                    <a:srgbClr val="FF0000"/>
                  </a:solidFill>
                </a:rPr>
                <a:t>정답</a:t>
              </a:r>
              <a:endParaRPr lang="en-US" altLang="ko-KR" sz="2400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FF0000"/>
                  </a:solidFill>
                </a:rPr>
                <a:t> 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        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        </a:t>
              </a:r>
              <a:r>
                <a:rPr lang="en-US" altLang="ko-KR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       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라고 하면 삼각형       </a:t>
              </a:r>
              <a:r>
                <a:rPr lang="ko-KR" altLang="en-US" sz="800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와 </a:t>
              </a:r>
              <a:endParaRPr lang="en-US" altLang="ko-KR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삼각형      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의 무게중심의 좌표는</a:t>
              </a:r>
              <a:endParaRPr lang="en-US" altLang="ko-KR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100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rgbClr val="FF0000"/>
                  </a:solidFill>
                </a:rPr>
                <a:t>			   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로 일치한다</a:t>
              </a:r>
              <a:endParaRPr lang="en-US" altLang="ko-KR" sz="2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1822" y="4487413"/>
              <a:ext cx="1022403" cy="336567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8261" y="4477887"/>
              <a:ext cx="977950" cy="355618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3103" y="4477887"/>
              <a:ext cx="1016052" cy="355618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58616" y="4533241"/>
              <a:ext cx="711237" cy="273064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84328" y="5086535"/>
              <a:ext cx="666784" cy="260363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1822" y="5570301"/>
              <a:ext cx="3029106" cy="762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357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4" y="4309115"/>
            <a:ext cx="5606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        (</a:t>
            </a:r>
            <a:r>
              <a:rPr lang="en-US" altLang="ko-KR" sz="2400" dirty="0">
                <a:solidFill>
                  <a:srgbClr val="FF0000"/>
                </a:solidFill>
              </a:rPr>
              <a:t>2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수직선 위의 두 점 사이의 거리를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    , 		  (2)           ,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56" y="3056900"/>
            <a:ext cx="1183066" cy="40578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95" y="3050550"/>
            <a:ext cx="828717" cy="41721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53" y="3046539"/>
            <a:ext cx="1188781" cy="41150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020" y="3049756"/>
            <a:ext cx="1177350" cy="42293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646" y="6187750"/>
            <a:ext cx="158758" cy="26036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50" y="6201560"/>
            <a:ext cx="158758" cy="26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   (2) 		    (3)		     (4)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85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좌표평면 위의 두 점 사이의 거리를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  ,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		     ,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			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(4) 		  ,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32" y="3063014"/>
            <a:ext cx="1203705" cy="3886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44" y="3056877"/>
            <a:ext cx="1182113" cy="3886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21" y="3589309"/>
            <a:ext cx="1586947" cy="39943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123" y="3573539"/>
            <a:ext cx="1522173" cy="4048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664" y="4101486"/>
            <a:ext cx="1932404" cy="39943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599" y="4089674"/>
            <a:ext cx="1511377" cy="3940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376" y="4619000"/>
            <a:ext cx="1209102" cy="38864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623" y="4619020"/>
            <a:ext cx="1203705" cy="38864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4637" y="6122063"/>
            <a:ext cx="711237" cy="36196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41" y="6115713"/>
            <a:ext cx="647733" cy="36831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5339" y="6118887"/>
            <a:ext cx="647733" cy="36196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7373" y="6197471"/>
            <a:ext cx="152408" cy="247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1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,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0" y="6132611"/>
            <a:ext cx="647733" cy="35561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수직선 위의 두 점</a:t>
            </a:r>
            <a:r>
              <a:rPr lang="en-US" altLang="ko-KR" sz="3200" dirty="0" smtClean="0"/>
              <a:t>		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 ,</a:t>
            </a:r>
            <a:r>
              <a:rPr lang="ko-KR" altLang="en-US" sz="3200" dirty="0" smtClean="0"/>
              <a:t>  </a:t>
            </a:r>
            <a:r>
              <a:rPr lang="en-US" altLang="ko-KR" sz="3200" dirty="0" smtClean="0"/>
              <a:t>	    </a:t>
            </a:r>
            <a:r>
              <a:rPr lang="ko-KR" altLang="en-US" sz="3200" dirty="0" smtClean="0"/>
              <a:t>을 이은 선분     를       로 내분하는 점   와 외분하는 점   의 좌표를 각각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14" y="1910066"/>
            <a:ext cx="1308167" cy="4699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965" y="1910066"/>
            <a:ext cx="901746" cy="46992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71" y="2579946"/>
            <a:ext cx="622332" cy="3556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362" y="2598997"/>
            <a:ext cx="717587" cy="3175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519" y="2588677"/>
            <a:ext cx="266714" cy="34926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047" y="3172941"/>
            <a:ext cx="298465" cy="40007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4881" y="6131894"/>
            <a:ext cx="679485" cy="342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좌표평면 위의 두 점 </a:t>
            </a:r>
            <a:r>
              <a:rPr lang="en-US" altLang="ko-KR" sz="3200" dirty="0" smtClean="0"/>
              <a:t>		 , 		   </a:t>
            </a:r>
            <a:r>
              <a:rPr lang="ko-KR" altLang="en-US" sz="3200" dirty="0" smtClean="0"/>
              <a:t>을 이은 선분     </a:t>
            </a:r>
            <a:r>
              <a:rPr lang="ko-KR" altLang="en-US" sz="1600" dirty="0" smtClean="0"/>
              <a:t> </a:t>
            </a:r>
            <a:r>
              <a:rPr lang="ko-KR" altLang="en-US" sz="3200" dirty="0" smtClean="0"/>
              <a:t>를 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    </a:t>
            </a:r>
            <a:r>
              <a:rPr lang="en-US" altLang="ko-KR" sz="1400" dirty="0" smtClean="0"/>
              <a:t> </a:t>
            </a:r>
            <a:r>
              <a:rPr lang="ko-KR" altLang="en-US" sz="3200" dirty="0" smtClean="0"/>
              <a:t>로 내분하는 점   와 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  </a:t>
            </a:r>
            <a:r>
              <a:rPr lang="en-US" altLang="ko-KR" sz="1400" dirty="0" smtClean="0"/>
              <a:t> </a:t>
            </a:r>
            <a:r>
              <a:rPr lang="ko-KR" altLang="en-US" sz="3200" dirty="0" smtClean="0"/>
              <a:t>으로 외분하는 점   의 좌표를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10" y="1865974"/>
            <a:ext cx="1803493" cy="4508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113" y="1867561"/>
            <a:ext cx="1847945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01" y="2540756"/>
            <a:ext cx="615982" cy="3556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268" y="2565923"/>
            <a:ext cx="698536" cy="33021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767" y="2549253"/>
            <a:ext cx="266714" cy="3556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53" y="3167197"/>
            <a:ext cx="723937" cy="3302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801" y="3137139"/>
            <a:ext cx="292115" cy="406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34" y="4694882"/>
            <a:ext cx="8273160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       ,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962" y="5936603"/>
            <a:ext cx="1136708" cy="75568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068" y="5936603"/>
            <a:ext cx="1441524" cy="76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1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22844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좌표평면 위의 다음 두 점 사이의 거리를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(1)           </a:t>
            </a:r>
            <a:r>
              <a:rPr lang="en-US" altLang="ko-KR" sz="1100" dirty="0" smtClean="0"/>
              <a:t> </a:t>
            </a:r>
            <a:r>
              <a:rPr lang="en-US" altLang="ko-KR" sz="2800" dirty="0" smtClean="0"/>
              <a:t>,		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(2)              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(3)              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(4)		, ,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   (2) 		    (3)		     (4)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77" y="3071501"/>
            <a:ext cx="1274511" cy="4000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70" y="3032920"/>
            <a:ext cx="1257365" cy="42293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250" y="3568720"/>
            <a:ext cx="1628859" cy="4286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14" y="3559199"/>
            <a:ext cx="1251649" cy="4115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877" y="4585171"/>
            <a:ext cx="1274511" cy="4343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90" y="4602422"/>
            <a:ext cx="1611713" cy="40578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6883" y="4065037"/>
            <a:ext cx="1663151" cy="43436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6877" y="4089433"/>
            <a:ext cx="1611713" cy="41150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984" y="6129442"/>
            <a:ext cx="654084" cy="36196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2500" y="6204851"/>
            <a:ext cx="177809" cy="2540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4575" y="6185127"/>
            <a:ext cx="317516" cy="26036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6758" y="6133409"/>
            <a:ext cx="698536" cy="36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96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2" y="6097694"/>
            <a:ext cx="698536" cy="38102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/>
              <a:t>좌표평면 위의 두 점 </a:t>
            </a:r>
            <a:r>
              <a:rPr lang="en-US" altLang="ko-KR" sz="3200" dirty="0"/>
              <a:t>		 , 		</a:t>
            </a:r>
            <a:r>
              <a:rPr lang="ko-KR" altLang="en-US" sz="3200" dirty="0" smtClean="0"/>
              <a:t>을 </a:t>
            </a:r>
            <a:r>
              <a:rPr lang="ko-KR" altLang="en-US" sz="3200" dirty="0"/>
              <a:t>이은 선분     </a:t>
            </a:r>
            <a:r>
              <a:rPr lang="ko-KR" altLang="en-US" sz="1600" dirty="0"/>
              <a:t> </a:t>
            </a:r>
            <a:r>
              <a:rPr lang="ko-KR" altLang="en-US" sz="3200" dirty="0"/>
              <a:t>를 </a:t>
            </a:r>
            <a:r>
              <a:rPr lang="en-US" altLang="ko-KR" sz="3200" dirty="0"/>
              <a:t>     </a:t>
            </a:r>
            <a:r>
              <a:rPr lang="en-US" altLang="ko-KR" sz="1400" dirty="0"/>
              <a:t> </a:t>
            </a:r>
            <a:r>
              <a:rPr lang="ko-KR" altLang="en-US" sz="3200" dirty="0"/>
              <a:t>로 내분하는 점   와 </a:t>
            </a:r>
            <a:endParaRPr lang="en-US" altLang="ko-KR" sz="3200" dirty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    </a:t>
            </a:r>
            <a:r>
              <a:rPr lang="en-US" altLang="ko-KR" sz="1400" dirty="0"/>
              <a:t> </a:t>
            </a:r>
            <a:r>
              <a:rPr lang="ko-KR" altLang="en-US" sz="3200" dirty="0"/>
              <a:t>으로 외분하는 점   </a:t>
            </a:r>
            <a:r>
              <a:rPr lang="ko-KR" altLang="en-US" sz="3200" dirty="0" smtClean="0"/>
              <a:t>에 대하여 선분 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의 길이를 구하라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17" y="1882775"/>
            <a:ext cx="1816193" cy="4635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820" y="1882775"/>
            <a:ext cx="1390721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242" y="2572581"/>
            <a:ext cx="615982" cy="3619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150" y="2580044"/>
            <a:ext cx="717587" cy="3175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194" y="2572476"/>
            <a:ext cx="254013" cy="3492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934" y="3168679"/>
            <a:ext cx="742988" cy="3302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066" y="3128195"/>
            <a:ext cx="311166" cy="4064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173" y="3155628"/>
            <a:ext cx="590580" cy="393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9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71" y="6135002"/>
            <a:ext cx="749339" cy="34926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점 </a:t>
            </a:r>
            <a:r>
              <a:rPr lang="en-US" altLang="ko-KR" sz="3200" dirty="0" smtClean="0"/>
              <a:t>		     , </a:t>
            </a:r>
            <a:r>
              <a:rPr lang="ko-KR" altLang="en-US" sz="3200" dirty="0"/>
              <a:t> </a:t>
            </a:r>
            <a:r>
              <a:rPr lang="ko-KR" altLang="en-US" sz="3200" dirty="0" smtClean="0"/>
              <a:t>         에서 같은 거리에 있는   축 위의 점의 좌표를 구하라</a:t>
            </a:r>
            <a:r>
              <a:rPr lang="en-US" altLang="ko-KR" sz="3200" dirty="0" smtClean="0"/>
              <a:t>.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09" y="1883799"/>
            <a:ext cx="2267067" cy="4826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82" y="1886180"/>
            <a:ext cx="1390721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55" y="2675633"/>
            <a:ext cx="254013" cy="247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08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3" y="4857760"/>
            <a:ext cx="8215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+mj-lt"/>
              </a:rPr>
              <a:t>정답</a:t>
            </a:r>
            <a:endParaRPr lang="en-US" altLang="ko-KR" sz="24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</a:rPr>
              <a:t>㈎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</a:rPr>
              <a:t>:      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</a:rPr>
              <a:t>㈏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</a:rPr>
              <a:t>: </a:t>
            </a:r>
            <a:endParaRPr lang="ko-KR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그림과 같이 수직선 위에 같은 간격으로  </a:t>
            </a:r>
            <a:r>
              <a:rPr lang="ko-KR" altLang="en-US" sz="2400" dirty="0" smtClean="0"/>
              <a:t> </a:t>
            </a:r>
            <a:r>
              <a:rPr lang="ko-KR" altLang="en-US" sz="3200" dirty="0" smtClean="0"/>
              <a:t>개의 점   </a:t>
            </a:r>
            <a:r>
              <a:rPr lang="ko-KR" altLang="en-US" sz="2400" dirty="0" smtClean="0"/>
              <a:t> </a:t>
            </a:r>
            <a:r>
              <a:rPr lang="en-US" altLang="ko-KR" sz="3200" dirty="0" smtClean="0"/>
              <a:t>,   ,   ,   ,   ,   ,   ,   ,   </a:t>
            </a:r>
            <a:r>
              <a:rPr lang="ko-KR" altLang="en-US" sz="3200" dirty="0" smtClean="0"/>
              <a:t>가 차례로 있다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이때 선분     </a:t>
            </a:r>
            <a:r>
              <a:rPr lang="ko-KR" altLang="en-US" sz="1600" dirty="0" smtClean="0"/>
              <a:t> </a:t>
            </a:r>
            <a:r>
              <a:rPr lang="ko-KR" altLang="en-US" sz="3200" dirty="0" smtClean="0"/>
              <a:t>를      으로 내분하는 점은 ㈎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선분 </a:t>
            </a:r>
            <a:r>
              <a:rPr lang="en-US" altLang="ko-KR" sz="3200" dirty="0" smtClean="0"/>
              <a:t>     </a:t>
            </a:r>
            <a:r>
              <a:rPr lang="ko-KR" altLang="en-US" sz="3200" dirty="0" smtClean="0"/>
              <a:t>를      로 외분하는 점은 ㈏이다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㈎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㈏에 알맞은 점을 각각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82" y="1998923"/>
            <a:ext cx="215911" cy="3175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86" y="3175823"/>
            <a:ext cx="742988" cy="3302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78" y="3146245"/>
            <a:ext cx="603281" cy="3746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869" y="2561794"/>
            <a:ext cx="146058" cy="3746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858" y="2573374"/>
            <a:ext cx="336567" cy="36831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776" y="2587989"/>
            <a:ext cx="304816" cy="3556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399" y="2566558"/>
            <a:ext cx="260363" cy="38102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0367" y="2569813"/>
            <a:ext cx="285765" cy="36196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7935" y="2569020"/>
            <a:ext cx="298465" cy="35561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4848" y="2572908"/>
            <a:ext cx="285765" cy="34926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9524" y="2566558"/>
            <a:ext cx="292115" cy="36196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2223" y="2566558"/>
            <a:ext cx="330217" cy="35561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56" y="3712490"/>
            <a:ext cx="603281" cy="37466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480" y="3744713"/>
            <a:ext cx="692186" cy="31116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9883" y="6207675"/>
            <a:ext cx="222261" cy="26036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8965" y="6198841"/>
            <a:ext cx="247663" cy="2667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0" y="4992532"/>
            <a:ext cx="6906359" cy="514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	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2" y="6172898"/>
            <a:ext cx="717587" cy="254013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좌표평면 위의 네 점 </a:t>
            </a:r>
            <a:r>
              <a:rPr lang="en-US" altLang="ko-KR" sz="3200" dirty="0" smtClean="0"/>
              <a:t>	    </a:t>
            </a:r>
            <a:r>
              <a:rPr lang="en-US" altLang="ko-KR" sz="2800" dirty="0" smtClean="0"/>
              <a:t> </a:t>
            </a:r>
            <a:r>
              <a:rPr lang="en-US" altLang="ko-KR" sz="3200" dirty="0" smtClean="0"/>
              <a:t>, 	    ,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	</a:t>
            </a:r>
            <a:r>
              <a:rPr lang="ko-KR" altLang="en-US" sz="3200" dirty="0" err="1" smtClean="0">
                <a:latin typeface="+mj-lt"/>
              </a:rPr>
              <a:t>ㅇ</a:t>
            </a: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        </a:t>
            </a:r>
            <a:r>
              <a:rPr lang="ko-KR" altLang="en-US" sz="3200" dirty="0" smtClean="0">
                <a:latin typeface="+mj-lt"/>
              </a:rPr>
              <a:t>에 대하여 사각형          가 </a:t>
            </a:r>
            <a:r>
              <a:rPr lang="ko-KR" altLang="en-US" sz="3200" dirty="0" err="1" smtClean="0">
                <a:latin typeface="+mj-lt"/>
              </a:rPr>
              <a:t>평행사변형을</a:t>
            </a:r>
            <a:r>
              <a:rPr lang="ko-KR" altLang="en-US" sz="3200" dirty="0" smtClean="0">
                <a:latin typeface="+mj-lt"/>
              </a:rPr>
              <a:t> 이룰 때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33" y="2564495"/>
            <a:ext cx="1270065" cy="3429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049" y="2490357"/>
            <a:ext cx="1365320" cy="482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46" y="2497501"/>
            <a:ext cx="1384371" cy="4635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211" y="1851969"/>
            <a:ext cx="1403422" cy="4572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760" y="1851970"/>
            <a:ext cx="1416123" cy="4826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29" y="3283790"/>
            <a:ext cx="234962" cy="22226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423" y="3157566"/>
            <a:ext cx="190510" cy="35561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0292" y="6172898"/>
            <a:ext cx="698536" cy="26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3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3" y="6119126"/>
            <a:ext cx="654084" cy="38102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09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p.123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429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집에서 동쪽으로       </a:t>
            </a:r>
            <a:r>
              <a:rPr lang="ko-KR" altLang="en-US" dirty="0" smtClean="0"/>
              <a:t> </a:t>
            </a:r>
            <a:r>
              <a:rPr lang="ko-KR" altLang="en-US" sz="3200" dirty="0" err="1" smtClean="0"/>
              <a:t>를</a:t>
            </a:r>
            <a:r>
              <a:rPr lang="ko-KR" altLang="en-US" sz="3200" dirty="0" smtClean="0"/>
              <a:t> 간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후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북쪽으로 </a:t>
            </a:r>
            <a:r>
              <a:rPr lang="en-US" altLang="ko-KR" sz="3200" dirty="0" smtClean="0"/>
              <a:t>      </a:t>
            </a:r>
            <a:r>
              <a:rPr lang="en-US" altLang="ko-KR" sz="2000" dirty="0" smtClean="0"/>
              <a:t> </a:t>
            </a:r>
            <a:r>
              <a:rPr lang="ko-KR" altLang="en-US" sz="3200" dirty="0" smtClean="0"/>
              <a:t>를 가면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병원이 있고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집에서 북서쪽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 smtClean="0"/>
              <a:t>으로</a:t>
            </a:r>
            <a:r>
              <a:rPr lang="ko-KR" altLang="en-US" sz="2400" dirty="0" smtClean="0"/>
              <a:t> </a:t>
            </a:r>
            <a:r>
              <a:rPr lang="en-US" altLang="ko-KR" sz="3200" dirty="0" smtClean="0"/>
              <a:t>	     </a:t>
            </a:r>
            <a:r>
              <a:rPr lang="en-US" altLang="ko-KR" sz="2400" dirty="0" smtClean="0"/>
              <a:t> </a:t>
            </a:r>
            <a:r>
              <a:rPr lang="ko-KR" altLang="en-US" sz="3200" dirty="0" smtClean="0"/>
              <a:t>를 가면 소방서가 있다고 한다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병원에서</a:t>
            </a:r>
            <a:r>
              <a:rPr lang="ko-KR" altLang="en-US" sz="2000" dirty="0" smtClean="0"/>
              <a:t> </a:t>
            </a:r>
            <a:r>
              <a:rPr lang="ko-KR" altLang="en-US" sz="3200" dirty="0" smtClean="0"/>
              <a:t>소방서까지</a:t>
            </a:r>
            <a:r>
              <a:rPr lang="ko-KR" altLang="en-US" sz="2000" dirty="0" smtClean="0"/>
              <a:t> </a:t>
            </a:r>
            <a:r>
              <a:rPr lang="ko-KR" altLang="en-US" sz="3200" dirty="0" smtClean="0"/>
              <a:t>직선</a:t>
            </a:r>
            <a:r>
              <a:rPr lang="ko-KR" altLang="en-US" sz="2000" dirty="0" smtClean="0"/>
              <a:t> </a:t>
            </a:r>
            <a:r>
              <a:rPr lang="ko-KR" altLang="en-US" sz="3200" dirty="0" smtClean="0"/>
              <a:t>거리를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25" y="1968399"/>
            <a:ext cx="908097" cy="3746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030" y="2572473"/>
            <a:ext cx="901746" cy="361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25" y="3635167"/>
            <a:ext cx="1670136" cy="527077"/>
          </a:xfrm>
          <a:prstGeom prst="rect">
            <a:avLst/>
          </a:prstGeom>
        </p:spPr>
      </p:pic>
      <p:pic>
        <p:nvPicPr>
          <p:cNvPr id="1026" name="Picture 2" descr="Z:\2015개정 교육과정 지도서\4.컷\지도서용 컷 JPG\수학 교과서\15h-m-3-1-0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1192" y="1902391"/>
            <a:ext cx="2826018" cy="166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35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삼각형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           인 이등변삼각형이다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세 점</a:t>
            </a:r>
            <a:r>
              <a:rPr lang="en-US" altLang="ko-KR" sz="3200" dirty="0" smtClean="0">
                <a:latin typeface="+mj-lt"/>
              </a:rPr>
              <a:t>		  ,		 ,  		  </a:t>
            </a:r>
            <a:r>
              <a:rPr lang="ko-KR" altLang="en-US" sz="3200" dirty="0" smtClean="0">
                <a:latin typeface="+mj-lt"/>
              </a:rPr>
              <a:t>을 꼭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err="1" smtClean="0">
                <a:latin typeface="+mj-lt"/>
              </a:rPr>
              <a:t>짓점으로</a:t>
            </a:r>
            <a:r>
              <a:rPr lang="ko-KR" altLang="en-US" sz="3200" dirty="0" smtClean="0">
                <a:latin typeface="+mj-lt"/>
              </a:rPr>
              <a:t> 하는 삼각형 </a:t>
            </a:r>
            <a:r>
              <a:rPr lang="en-US" altLang="ko-KR" sz="3200" dirty="0" smtClean="0">
                <a:latin typeface="+mj-lt"/>
              </a:rPr>
              <a:t>  </a:t>
            </a:r>
            <a:r>
              <a:rPr lang="ko-KR" altLang="en-US" sz="3200" dirty="0" smtClean="0">
                <a:latin typeface="+mj-lt"/>
              </a:rPr>
              <a:t>     는 어떤 삼각형인지 말하라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27" y="1878973"/>
            <a:ext cx="1873346" cy="4762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63" y="1878973"/>
            <a:ext cx="1397072" cy="4508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015" y="1871829"/>
            <a:ext cx="1790792" cy="46357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672" y="2530748"/>
            <a:ext cx="927148" cy="37466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242" y="6178544"/>
            <a:ext cx="679485" cy="27306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168" y="6087840"/>
            <a:ext cx="1327218" cy="381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세 점</a:t>
            </a:r>
            <a:r>
              <a:rPr lang="en-US" altLang="ko-KR" sz="3200" dirty="0" smtClean="0"/>
              <a:t>	     ,		    , 		   </a:t>
            </a:r>
            <a:r>
              <a:rPr lang="ko-KR" altLang="en-US" sz="3200" dirty="0" smtClean="0"/>
              <a:t>를 </a:t>
            </a:r>
            <a:r>
              <a:rPr lang="ko-KR" altLang="en-US" sz="3200" dirty="0" err="1" smtClean="0"/>
              <a:t>꼭짓점으로</a:t>
            </a:r>
            <a:r>
              <a:rPr lang="ko-KR" altLang="en-US" sz="3200" dirty="0" smtClean="0"/>
              <a:t> 하는 삼각형 </a:t>
            </a:r>
            <a:r>
              <a:rPr lang="en-US" altLang="ko-KR" sz="3200" dirty="0" smtClean="0"/>
              <a:t>	    </a:t>
            </a:r>
            <a:r>
              <a:rPr lang="ko-KR" altLang="en-US" sz="3200" dirty="0" smtClean="0"/>
              <a:t>는 어떤 삼각형인지 말하라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64" y="1884377"/>
            <a:ext cx="1403422" cy="4699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84" y="1910255"/>
            <a:ext cx="1397072" cy="4699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224" y="1891204"/>
            <a:ext cx="1397072" cy="4889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462" y="2574411"/>
            <a:ext cx="895396" cy="3683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삼각형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            인 직각삼각형이다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242" y="6178544"/>
            <a:ext cx="679485" cy="27306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6688" y="6149968"/>
            <a:ext cx="1397072" cy="285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9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222844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삼각형        에서 변</a:t>
            </a: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  </a:t>
            </a:r>
            <a:r>
              <a:rPr lang="ko-KR" altLang="en-US" sz="3200" dirty="0" smtClean="0">
                <a:latin typeface="+mj-lt"/>
              </a:rPr>
              <a:t>의 중점을    이라고 할 때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3200" dirty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이 성립함을 설명하라</a:t>
            </a:r>
            <a:r>
              <a:rPr lang="en-US" altLang="ko-KR" sz="3200" dirty="0" smtClean="0">
                <a:latin typeface="+mj-lt"/>
              </a:rPr>
              <a:t>.</a:t>
            </a:r>
            <a:r>
              <a:rPr lang="ko-KR" altLang="en-US" sz="3200" dirty="0" smtClean="0">
                <a:latin typeface="+mj-lt"/>
              </a:rPr>
              <a:t>    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04" y="1983616"/>
            <a:ext cx="908097" cy="3746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15" y="1984199"/>
            <a:ext cx="584230" cy="35561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512" y="1979325"/>
            <a:ext cx="387370" cy="36196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419" y="2985463"/>
            <a:ext cx="5715294" cy="590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4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273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직선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를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축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점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을 </a:t>
            </a:r>
            <a:r>
              <a:rPr lang="ko-KR" altLang="en-US" sz="2400" dirty="0" smtClean="0">
                <a:solidFill>
                  <a:srgbClr val="FF0000"/>
                </a:solidFill>
              </a:rPr>
              <a:t>지나고 직선 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수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직인 </a:t>
            </a:r>
            <a:r>
              <a:rPr lang="ko-KR" altLang="en-US" sz="2400" dirty="0" smtClean="0">
                <a:solidFill>
                  <a:srgbClr val="FF0000"/>
                </a:solidFill>
              </a:rPr>
              <a:t>직선을 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축으로 잡으면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점   </a:t>
            </a:r>
            <a:r>
              <a:rPr lang="ko-KR" altLang="en-US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좌표평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면의 </a:t>
            </a:r>
            <a:r>
              <a:rPr lang="ko-KR" altLang="en-US" sz="2400" dirty="0" smtClean="0">
                <a:solidFill>
                  <a:srgbClr val="FF0000"/>
                </a:solidFill>
              </a:rPr>
              <a:t>원점이 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세 </a:t>
            </a:r>
            <a:r>
              <a:rPr lang="ko-KR" altLang="en-US" sz="2400" dirty="0" smtClean="0">
                <a:solidFill>
                  <a:srgbClr val="FF0000"/>
                </a:solidFill>
              </a:rPr>
              <a:t>점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좌표를 </a:t>
            </a:r>
            <a:r>
              <a:rPr lang="ko-KR" altLang="en-US" sz="2400" dirty="0" smtClean="0">
                <a:solidFill>
                  <a:srgbClr val="FF0000"/>
                </a:solidFill>
              </a:rPr>
              <a:t>각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 각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    ,          </a:t>
            </a:r>
            <a:r>
              <a:rPr lang="en-US" altLang="ko-KR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으로 </a:t>
            </a:r>
            <a:r>
              <a:rPr lang="ko-KR" altLang="en-US" sz="2400" dirty="0" smtClean="0">
                <a:solidFill>
                  <a:srgbClr val="FF0000"/>
                </a:solidFill>
              </a:rPr>
              <a:t>놓으면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한편</a:t>
            </a:r>
            <a:r>
              <a:rPr lang="en-US" altLang="ko-KR" sz="2400" dirty="0" smtClean="0">
                <a:solidFill>
                  <a:srgbClr val="FF0000"/>
                </a:solidFill>
              </a:rPr>
              <a:t>, 		  ,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과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에서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	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63" y="1893942"/>
            <a:ext cx="450873" cy="2730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4" y="1976496"/>
            <a:ext cx="190510" cy="1905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735" y="1900292"/>
            <a:ext cx="304816" cy="2603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523" y="1886798"/>
            <a:ext cx="444523" cy="2730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861" y="2411348"/>
            <a:ext cx="190510" cy="24131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734" y="2377320"/>
            <a:ext cx="298465" cy="2667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08" y="1886333"/>
            <a:ext cx="1833178" cy="156701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6309" y="2845400"/>
            <a:ext cx="254013" cy="27306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4308" y="2858101"/>
            <a:ext cx="203210" cy="2603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1504" y="2845400"/>
            <a:ext cx="215911" cy="27306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6039" y="3277073"/>
            <a:ext cx="1009702" cy="3365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6824" y="3272998"/>
            <a:ext cx="1263715" cy="34926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0110" y="3260709"/>
            <a:ext cx="997001" cy="34291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7238" y="4651333"/>
            <a:ext cx="1919035" cy="39491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6452" y="4642706"/>
            <a:ext cx="1295812" cy="38257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0163" y="3699823"/>
            <a:ext cx="7614841" cy="42237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1773" y="4172579"/>
            <a:ext cx="2160153" cy="33790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0164" y="5140818"/>
            <a:ext cx="4266000" cy="42237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16418" y="4203325"/>
            <a:ext cx="932624" cy="30338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43427" y="5224323"/>
            <a:ext cx="898915" cy="28652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6148" y="5685511"/>
            <a:ext cx="294091" cy="28832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40477" y="5697419"/>
            <a:ext cx="288323" cy="27102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83388" y="5585417"/>
            <a:ext cx="4041699" cy="407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0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00034" y="3759828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	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,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라 하고    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라고 하면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직사각형 </a:t>
            </a:r>
            <a:r>
              <a:rPr lang="en-US" altLang="ko-KR" sz="3200" dirty="0"/>
              <a:t>	</a:t>
            </a:r>
            <a:r>
              <a:rPr lang="en-US" altLang="ko-KR" sz="3200" dirty="0" smtClean="0"/>
              <a:t>	  </a:t>
            </a:r>
            <a:r>
              <a:rPr lang="ko-KR" altLang="en-US" sz="3200" dirty="0" smtClean="0"/>
              <a:t>와 점   가 같은 평면 위에 있을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다음이 성립함을 설명하라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16" y="1952576"/>
            <a:ext cx="1263715" cy="3873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87" y="1963311"/>
            <a:ext cx="241312" cy="3810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292" y="3106396"/>
            <a:ext cx="4813547" cy="57788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20" y="4970626"/>
            <a:ext cx="5632739" cy="37466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846" y="5482435"/>
            <a:ext cx="4153113" cy="38102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846" y="6000595"/>
            <a:ext cx="1676486" cy="3556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20" y="4508843"/>
            <a:ext cx="946199" cy="30481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9509" y="4502493"/>
            <a:ext cx="927148" cy="31751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747" y="4518041"/>
            <a:ext cx="920797" cy="3111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5709" y="4508843"/>
            <a:ext cx="901746" cy="31116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3673" y="4479145"/>
            <a:ext cx="927148" cy="342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4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수직선 위의 두 점</a:t>
            </a:r>
            <a:r>
              <a:rPr lang="en-US" altLang="ko-KR" sz="3200" dirty="0" smtClean="0"/>
              <a:t>		 , 	   </a:t>
            </a:r>
            <a:r>
              <a:rPr lang="ko-KR" altLang="en-US" sz="3200" dirty="0" smtClean="0"/>
              <a:t>을 이은 선분 </a:t>
            </a:r>
            <a:r>
              <a:rPr lang="en-US" altLang="ko-KR" sz="3200" dirty="0" smtClean="0"/>
              <a:t>	  </a:t>
            </a:r>
            <a:r>
              <a:rPr lang="ko-KR" altLang="en-US" sz="3200" dirty="0" smtClean="0"/>
              <a:t>에 대하여 다음 점의 좌표를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(1)      </a:t>
            </a:r>
            <a:r>
              <a:rPr lang="ko-KR" altLang="en-US" sz="2800" dirty="0" smtClean="0"/>
              <a:t>로 내분하는 점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(2) </a:t>
            </a:r>
            <a:r>
              <a:rPr lang="ko-KR" altLang="en-US" sz="2800" dirty="0" smtClean="0"/>
              <a:t>중점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1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5606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(2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03" y="1887955"/>
            <a:ext cx="1333569" cy="4699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04" y="1905574"/>
            <a:ext cx="914447" cy="4762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495" y="2565875"/>
            <a:ext cx="615982" cy="36831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15" y="3141413"/>
            <a:ext cx="657259" cy="30862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531" y="5648831"/>
            <a:ext cx="165108" cy="25401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468" y="6201765"/>
            <a:ext cx="171459" cy="247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22844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수직선 위의 두 점</a:t>
            </a:r>
            <a:r>
              <a:rPr lang="en-US" altLang="ko-KR" sz="3200" dirty="0" smtClean="0"/>
              <a:t>	      , 	  </a:t>
            </a:r>
            <a:r>
              <a:rPr lang="ko-KR" altLang="en-US" sz="3200" dirty="0" smtClean="0"/>
              <a:t>을 이은 선분 </a:t>
            </a:r>
            <a:r>
              <a:rPr lang="en-US" altLang="ko-KR" sz="3200" dirty="0" smtClean="0"/>
              <a:t>	  </a:t>
            </a:r>
            <a:r>
              <a:rPr lang="ko-KR" altLang="en-US" sz="3200" dirty="0" smtClean="0"/>
              <a:t>에 대하여 다음 점의 좌표를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(1)      </a:t>
            </a:r>
            <a:r>
              <a:rPr lang="en-US" altLang="ko-KR" sz="1400" dirty="0" smtClean="0"/>
              <a:t> </a:t>
            </a:r>
            <a:r>
              <a:rPr lang="ko-KR" altLang="en-US" sz="2800" dirty="0" smtClean="0"/>
              <a:t>로 외분하는 점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(2)  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 </a:t>
            </a:r>
            <a:r>
              <a:rPr lang="ko-KR" altLang="en-US" dirty="0" smtClean="0"/>
              <a:t> </a:t>
            </a:r>
            <a:r>
              <a:rPr lang="ko-KR" altLang="en-US" sz="2800" dirty="0" err="1" smtClean="0"/>
              <a:t>으로</a:t>
            </a:r>
            <a:r>
              <a:rPr lang="ko-KR" altLang="en-US" sz="2800" dirty="0" smtClean="0"/>
              <a:t> 외분하는 점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p.117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5606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(2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Ⅲ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평면좌표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09" y="1921473"/>
            <a:ext cx="927148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79" y="1920444"/>
            <a:ext cx="889046" cy="4635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10" y="3152840"/>
            <a:ext cx="662974" cy="29148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424" y="3672932"/>
            <a:ext cx="668689" cy="28576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495" y="2565875"/>
            <a:ext cx="615982" cy="36831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561" y="5648037"/>
            <a:ext cx="323867" cy="2476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577" y="6205810"/>
            <a:ext cx="457223" cy="247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11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테마1" id="{F42A2BBF-A6DD-4CED-9BD9-9FA6D0E909E8}" vid="{E7101D98-8511-4E69-8B70-24EADED17B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419</TotalTime>
  <Words>489</Words>
  <Application>Microsoft Office PowerPoint</Application>
  <PresentationFormat>화면 슬라이드 쇼(4:3)</PresentationFormat>
  <Paragraphs>207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77</cp:revision>
  <dcterms:created xsi:type="dcterms:W3CDTF">2017-03-06T03:33:54Z</dcterms:created>
  <dcterms:modified xsi:type="dcterms:W3CDTF">2017-10-05T02:22:39Z</dcterms:modified>
</cp:coreProperties>
</file>