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61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D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4C958-1E28-4FF7-9FE1-DC430BED958D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9A80A-B728-4A79-802A-9DBB226A78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636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9A80A-B728-4A79-802A-9DBB226A783E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6357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9A80A-B728-4A79-802A-9DBB226A783E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4062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9A80A-B728-4A79-802A-9DBB226A783E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3589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D5C5-B98A-446E-BBAC-B9946870C409}" type="datetimeFigureOut">
              <a:rPr lang="ko-KR" altLang="en-US" smtClean="0"/>
              <a:pPr/>
              <a:t>2014-12-10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643050"/>
            <a:ext cx="8286808" cy="12144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    </a:t>
            </a: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2857496"/>
            <a:ext cx="8286808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Howard, </a:t>
            </a:r>
            <a:r>
              <a:rPr lang="ko-KR" altLang="en-US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네 </a:t>
            </a:r>
            <a:r>
              <a:rPr lang="en-US" altLang="ko-KR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MP3 </a:t>
            </a:r>
            <a:r>
              <a:rPr lang="ko-KR" altLang="ko-KR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플레이어 소리 좀 낮춰줄래</a:t>
            </a:r>
            <a:r>
              <a:rPr lang="en-US" altLang="ko-KR" sz="8000" dirty="0" smtClean="0"/>
              <a:t>?</a:t>
            </a:r>
            <a:endParaRPr lang="ko-KR" altLang="ko-KR" sz="8000" dirty="0" smtClean="0"/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2643174" y="1714488"/>
            <a:ext cx="6000792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could you turn down the volume 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71472" y="1714488"/>
            <a:ext cx="1928826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Howard,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71472" y="2285992"/>
            <a:ext cx="385765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on your MP3 player?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500034" y="3714752"/>
            <a:ext cx="8286808" cy="714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643042" y="3857628"/>
            <a:ext cx="242889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I’m sorry.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4214810" y="3714752"/>
            <a:ext cx="45720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아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미안해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500034" y="4714884"/>
            <a:ext cx="8286808" cy="13573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571472" y="4786322"/>
            <a:ext cx="207170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It’s alright. 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2786050" y="4786322"/>
            <a:ext cx="328614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I just can’t stand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71472" y="5357826"/>
            <a:ext cx="292895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when I study.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500034" y="6000768"/>
            <a:ext cx="8286808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괜찮아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 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난 공부할 때 그 어떤 소리도 못 견뎌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571472" y="3857628"/>
            <a:ext cx="928694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Oh, 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286512" y="4786322"/>
            <a:ext cx="185738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 smtClean="0">
                <a:ea typeface="HY견고딕" pitchFamily="18" charset="-127"/>
              </a:rPr>
              <a:t>any noise</a:t>
            </a:r>
            <a:endParaRPr lang="ko-KR" altLang="en-US" sz="2800" b="1" dirty="0"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48" grpId="0" animBg="1"/>
      <p:bldP spid="23" grpId="0" animBg="1"/>
      <p:bldP spid="17" grpId="0" animBg="1"/>
      <p:bldP spid="20" grpId="0" animBg="1"/>
      <p:bldP spid="26" grpId="0" animBg="1"/>
      <p:bldP spid="27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16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285860"/>
            <a:ext cx="8001056" cy="135732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</a:t>
            </a:r>
            <a:b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</a:t>
            </a: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2500306"/>
            <a:ext cx="800105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사실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난 음악 없이는 집중을 잘 못해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00034" y="4357694"/>
            <a:ext cx="8001056" cy="714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85786" y="1428736"/>
            <a:ext cx="2071702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Actually,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785786" y="4429132"/>
            <a:ext cx="121444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Yes,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143108" y="4429132"/>
            <a:ext cx="350046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I listen to music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2928926" y="1428736"/>
            <a:ext cx="3000396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it’s hard for me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500034" y="3357562"/>
            <a:ext cx="8001056" cy="785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5786" y="1928802"/>
            <a:ext cx="2000264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to focus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785786" y="3500438"/>
            <a:ext cx="2857520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Really?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4714876" y="3357562"/>
            <a:ext cx="378621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정말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?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5715008" y="4429132"/>
            <a:ext cx="264320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when I study.</a:t>
            </a:r>
            <a:endParaRPr lang="ko-KR" altLang="en-US" sz="2800" b="1" dirty="0">
              <a:ea typeface="HY견고딕" pitchFamily="18" charset="-127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571472" y="5286388"/>
            <a:ext cx="800105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응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난 공부할 때 음악을 들어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  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000364" y="1928802"/>
            <a:ext cx="2714644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ea typeface="HY견고딕" pitchFamily="18" charset="-127"/>
              </a:rPr>
              <a:t>without music.</a:t>
            </a:r>
            <a:endParaRPr lang="ko-KR" altLang="en-US" sz="2800" b="1" dirty="0"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12" grpId="0" animBg="1"/>
      <p:bldP spid="14" grpId="0" animBg="1"/>
      <p:bldP spid="20" grpId="0" animBg="1"/>
      <p:bldP spid="21" grpId="0" animBg="1"/>
      <p:bldP spid="27" grpId="0" animBg="1"/>
      <p:bldP spid="32" grpId="0" animBg="1"/>
      <p:bldP spid="38" grpId="0" animBg="1"/>
      <p:bldP spid="40" grpId="0" animBg="1"/>
      <p:bldP spid="30" grpId="0" animBg="1"/>
      <p:bldP spid="18" grpId="0" animBg="1"/>
      <p:bldP spid="19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85720" y="1500174"/>
            <a:ext cx="8429684" cy="15001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</a:t>
            </a:r>
            <a:r>
              <a:rPr lang="en-US" altLang="ko-KR" sz="3200" b="1" u="sng" noProof="0" dirty="0" smtClean="0"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85720" y="3000372"/>
            <a:ext cx="8429684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8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흥미롭다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어쨌든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이해해줘서 고마워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endParaRPr lang="ko-KR" altLang="en-US" sz="2000" b="1" dirty="0" smtClean="0">
              <a:latin typeface="+mn-ea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357158" y="1643050"/>
            <a:ext cx="335758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That’s interesting. 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3786190"/>
            <a:ext cx="8501122" cy="78581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 </a:t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</a:t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en-US" altLang="ko-KR" sz="3200" b="1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en-US" altLang="ko-KR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</a:t>
            </a:r>
            <a:b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endParaRPr lang="en-US" altLang="ko-KR" sz="3200" b="1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357158" y="2285992"/>
            <a:ext cx="1785950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Anyway,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285720" y="4786322"/>
            <a:ext cx="8501122" cy="928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b="1" noProof="0" dirty="0" smtClean="0"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r>
              <a:rPr kumimoji="0" lang="en-US" altLang="ko-K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</a:t>
            </a: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>
          <a:xfrm>
            <a:off x="4857752" y="3786190"/>
            <a:ext cx="39290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천만에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</a:p>
        </p:txBody>
      </p:sp>
      <p:sp>
        <p:nvSpPr>
          <p:cNvPr id="69" name="직사각형 68"/>
          <p:cNvSpPr/>
          <p:nvPr/>
        </p:nvSpPr>
        <p:spPr>
          <a:xfrm>
            <a:off x="357158" y="4929198"/>
            <a:ext cx="3571900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Do you want to use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214546" y="2285992"/>
            <a:ext cx="264320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 appreciate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57158" y="3929066"/>
            <a:ext cx="2857520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No, problem. 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000496" y="4929198"/>
            <a:ext cx="292895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my headphones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000892" y="4929198"/>
            <a:ext cx="171451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instead?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85720" y="5715016"/>
            <a:ext cx="8501122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8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대신에 내 헤드폰을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쓰기를 원하니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?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929190" y="2285992"/>
            <a:ext cx="364333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your understanding.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1" grpId="0" animBg="1"/>
      <p:bldP spid="44" grpId="0" animBg="1"/>
      <p:bldP spid="55" grpId="0" animBg="1"/>
      <p:bldP spid="64" grpId="0" animBg="1"/>
      <p:bldP spid="65" grpId="0" animBg="1"/>
      <p:bldP spid="69" grpId="0" animBg="1"/>
      <p:bldP spid="18" grpId="0" animBg="1"/>
      <p:bldP spid="19" grpId="0" animBg="1"/>
      <p:bldP spid="20" grpId="0" animBg="1"/>
      <p:bldP spid="23" grpId="0" animBg="1"/>
      <p:bldP spid="2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285860"/>
            <a:ext cx="8001056" cy="135732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</a:t>
            </a:r>
            <a:b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</a:t>
            </a: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2500306"/>
            <a:ext cx="800105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그거 좋은 생각이다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785786" y="1428736"/>
            <a:ext cx="4214842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That’s a good idea.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14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177</Words>
  <Application>Microsoft Office PowerPoint</Application>
  <PresentationFormat>화면 슬라이드 쇼(4:3)</PresentationFormat>
  <Paragraphs>62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휴먼둥근헤드라인</vt:lpstr>
      <vt:lpstr>휴먼모음T</vt:lpstr>
      <vt:lpstr>Arial</vt:lpstr>
      <vt:lpstr>Office 테마</vt:lpstr>
      <vt:lpstr>                         </vt:lpstr>
      <vt:lpstr>                                                                        </vt:lpstr>
      <vt:lpstr>             .                                        </vt:lpstr>
      <vt:lpstr>                                    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dhkoh94</dc:creator>
  <cp:lastModifiedBy>user</cp:lastModifiedBy>
  <cp:revision>64</cp:revision>
  <dcterms:created xsi:type="dcterms:W3CDTF">2011-10-30T13:25:21Z</dcterms:created>
  <dcterms:modified xsi:type="dcterms:W3CDTF">2014-12-10T05:53:13Z</dcterms:modified>
</cp:coreProperties>
</file>