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D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4C958-1E28-4FF7-9FE1-DC430BED958D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9A80A-B728-4A79-802A-9DBB226A783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199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4D5C5-B98A-446E-BBAC-B9946870C409}" type="datetimeFigureOut">
              <a:rPr lang="ko-KR" altLang="en-US" smtClean="0"/>
              <a:pPr/>
              <a:t>2014-12-09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D297E-278D-4929-834D-0648D722232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64087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r>
              <a:rPr lang="en-US" altLang="ko-KR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Conversation</a:t>
            </a:r>
            <a:endParaRPr lang="ko-KR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휴먼둥근헤드라인"/>
              <a:ea typeface="휴먼둥근헤드라인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732240" y="620688"/>
            <a:ext cx="6880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4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endParaRPr lang="ko-KR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1285860"/>
            <a:ext cx="8358246" cy="135732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>
              <a:lnSpc>
                <a:spcPts val="4000"/>
              </a:lnSpc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            </a:t>
            </a:r>
            <a:endParaRPr lang="en-US" altLang="ko-KR" sz="3200" b="1" dirty="0" smtClean="0"/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500034" y="2571744"/>
            <a:ext cx="8358246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lang="en-US" altLang="ko-KR" sz="28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A: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유나야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,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전에 민준이랑 같이 일해 본적 있니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?</a:t>
            </a:r>
            <a:endParaRPr lang="ko-KR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Rectangle 2"/>
          <p:cNvSpPr txBox="1">
            <a:spLocks noChangeArrowheads="1"/>
          </p:cNvSpPr>
          <p:nvPr/>
        </p:nvSpPr>
        <p:spPr>
          <a:xfrm>
            <a:off x="500034" y="3429000"/>
            <a:ext cx="8358246" cy="6429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514350" marR="0" lvl="0" indent="-51435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  <a:cs typeface="+mj-cs"/>
              </a:rPr>
              <a:t>             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</a:t>
            </a:r>
            <a:r>
              <a:rPr kumimoji="0" lang="en-US" altLang="ko-K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</a:t>
            </a:r>
          </a:p>
          <a:p>
            <a:pPr marL="514350" marR="0" lvl="0" indent="-51435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  <a:cs typeface="+mj-cs"/>
              </a:rPr>
              <a:t>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  <a:cs typeface="+mj-cs"/>
              </a:rPr>
              <a:t>                         </a:t>
            </a:r>
            <a:endParaRPr lang="en-US" altLang="ko-KR" sz="3200" b="1" dirty="0" smtClean="0">
              <a:latin typeface="휴먼모음T" pitchFamily="18" charset="-127"/>
              <a:ea typeface="휴먼모음T" pitchFamily="18" charset="-127"/>
              <a:cs typeface="+mj-cs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785786" y="1357298"/>
            <a:ext cx="2071702" cy="4320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err="1" smtClean="0">
                <a:latin typeface="+mn-ea"/>
              </a:rPr>
              <a:t>Yuna</a:t>
            </a:r>
            <a:r>
              <a:rPr lang="en-US" altLang="ko-KR" sz="2800" b="1" dirty="0" smtClean="0">
                <a:latin typeface="+mn-ea"/>
              </a:rPr>
              <a:t>,  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49" name="Rectangle 2"/>
          <p:cNvSpPr txBox="1">
            <a:spLocks noChangeArrowheads="1"/>
          </p:cNvSpPr>
          <p:nvPr/>
        </p:nvSpPr>
        <p:spPr>
          <a:xfrm>
            <a:off x="500034" y="5715016"/>
            <a:ext cx="8358246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lang="en-US" altLang="ko-KR" sz="2400" b="1" noProof="0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A: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나는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그와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과학 팀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프로젝트를 했는데 그가 그의 역할을 하지 않았어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 </a:t>
            </a:r>
            <a:endParaRPr lang="ko-KR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500034" y="4286256"/>
            <a:ext cx="8358246" cy="14287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dirty="0" smtClean="0">
                <a:latin typeface="+mj-lt"/>
                <a:ea typeface="+mj-ea"/>
                <a:cs typeface="+mj-cs"/>
              </a:rPr>
              <a:t>  </a:t>
            </a:r>
            <a:r>
              <a:rPr kumimoji="0" lang="en-US" altLang="ko-K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</a:t>
            </a:r>
            <a:r>
              <a:rPr kumimoji="0" lang="en-US" altLang="ko-KR" sz="32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</a:t>
            </a:r>
            <a:r>
              <a:rPr kumimoji="0" lang="en-US" altLang="ko-K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143504" y="3429000"/>
            <a:ext cx="3714776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응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,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있어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071802" y="1357298"/>
            <a:ext cx="3143272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have you ever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785786" y="3571876"/>
            <a:ext cx="1214446" cy="4320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Yes,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6429388" y="4429132"/>
            <a:ext cx="171451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with him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785786" y="2000240"/>
            <a:ext cx="3643338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worked with </a:t>
            </a:r>
            <a:r>
              <a:rPr lang="en-US" altLang="ko-KR" sz="2800" b="1" dirty="0" err="1" smtClean="0">
                <a:latin typeface="+mn-ea"/>
              </a:rPr>
              <a:t>Minjun</a:t>
            </a:r>
            <a:endParaRPr lang="ko-KR" altLang="en-US" sz="2800" b="1" dirty="0" smtClean="0">
              <a:latin typeface="+mn-ea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143108" y="3571876"/>
            <a:ext cx="2286016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 have. </a:t>
            </a:r>
            <a:endParaRPr lang="ko-KR" altLang="en-US" sz="2800" b="1" dirty="0" smtClean="0">
              <a:latin typeface="+mn-ea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857224" y="4429132"/>
            <a:ext cx="5500726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 had a team science project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4572000" y="2000240"/>
            <a:ext cx="1643074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before?  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2000232" y="5000636"/>
            <a:ext cx="314327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he didn’t do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5286380" y="5000636"/>
            <a:ext cx="2000264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his part.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57224" y="5000636"/>
            <a:ext cx="990608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and</a:t>
            </a:r>
            <a:endParaRPr lang="ko-KR" altLang="en-US" sz="2800" b="1" dirty="0">
              <a:latin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11" grpId="0" animBg="1"/>
      <p:bldP spid="14" grpId="0" animBg="1"/>
      <p:bldP spid="28" grpId="0" animBg="1"/>
      <p:bldP spid="40" grpId="0" animBg="1"/>
      <p:bldP spid="20" grpId="0" animBg="1"/>
      <p:bldP spid="21" grpId="0" animBg="1"/>
      <p:bldP spid="26" grpId="0" animBg="1"/>
      <p:bldP spid="23" grpId="0" animBg="1"/>
      <p:bldP spid="29" grpId="0" animBg="1"/>
      <p:bldP spid="30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64087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r>
              <a:rPr lang="en-US" altLang="ko-KR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Conversation</a:t>
            </a:r>
            <a:endParaRPr lang="ko-KR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휴먼둥근헤드라인"/>
              <a:ea typeface="휴먼둥근헤드라인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732240" y="620688"/>
            <a:ext cx="6880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4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endParaRPr lang="ko-KR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1357298"/>
            <a:ext cx="8032976" cy="78581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>
              <a:lnSpc>
                <a:spcPts val="4000"/>
              </a:lnSpc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endParaRPr lang="en-US" altLang="ko-KR" sz="3200" b="1" dirty="0" smtClean="0"/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500034" y="2071678"/>
            <a:ext cx="8064326" cy="500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B: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믿을 수 없다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500034" y="4071942"/>
            <a:ext cx="8072494" cy="17145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noProof="0" dirty="0" smtClean="0">
                <a:latin typeface="+mj-lt"/>
                <a:ea typeface="+mj-ea"/>
                <a:cs typeface="+mj-cs"/>
              </a:rPr>
              <a:t>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dirty="0" smtClean="0">
                <a:latin typeface="+mj-lt"/>
                <a:ea typeface="+mj-ea"/>
                <a:cs typeface="+mj-cs"/>
              </a:rPr>
              <a:t>   </a:t>
            </a:r>
            <a:r>
              <a:rPr lang="en-US" altLang="ko-KR" sz="3200" b="1" u="sng" dirty="0" smtClean="0">
                <a:latin typeface="+mj-lt"/>
                <a:ea typeface="+mj-ea"/>
                <a:cs typeface="+mj-cs"/>
              </a:rPr>
              <a:t>          </a:t>
            </a:r>
            <a:r>
              <a:rPr lang="en-US" altLang="ko-KR" sz="32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3200" b="1" u="sng" dirty="0" smtClean="0">
                <a:latin typeface="+mj-lt"/>
                <a:ea typeface="+mj-ea"/>
                <a:cs typeface="+mj-cs"/>
              </a:rPr>
              <a:t>                </a:t>
            </a:r>
            <a:r>
              <a:rPr lang="en-US" altLang="ko-KR" sz="3200" b="1" dirty="0" smtClean="0">
                <a:latin typeface="+mj-lt"/>
                <a:ea typeface="+mj-ea"/>
                <a:cs typeface="+mj-cs"/>
              </a:rPr>
              <a:t>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00034" y="5715016"/>
            <a:ext cx="8072494" cy="11429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A: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난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그가 나에게 하라고 한 모든 일을 했어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하지만 우리는 나쁜 점수를 받았어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모두 그의 잘못이야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</a:rPr>
              <a:t>                   </a:t>
            </a:r>
            <a:endParaRPr lang="en-US" altLang="ko-KR" sz="24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714348" y="1500174"/>
            <a:ext cx="4429156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 can’t believe that.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500034" y="2571744"/>
            <a:ext cx="8072494" cy="720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</a:t>
            </a:r>
            <a:r>
              <a:rPr kumimoji="0" lang="en-US" altLang="ko-K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               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714348" y="2714620"/>
            <a:ext cx="4286280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He is very good at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>
          <a:xfrm>
            <a:off x="500034" y="3286124"/>
            <a:ext cx="8072494" cy="5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2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lang="ko-KR" altLang="en-US" sz="8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그는 과학을 정말 잘해</a:t>
            </a:r>
            <a:r>
              <a:rPr lang="en-US" altLang="ko-KR" sz="8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785786" y="4214818"/>
            <a:ext cx="3571900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 did everything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4500562" y="4214818"/>
            <a:ext cx="3571900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he told me to do,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785786" y="4714884"/>
            <a:ext cx="1143008" cy="4320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but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2000232" y="4714884"/>
            <a:ext cx="2357454" cy="4320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we got 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785786" y="5214950"/>
            <a:ext cx="3571900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It’s all his fault.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5143504" y="2714620"/>
            <a:ext cx="1785950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science.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4500562" y="4714884"/>
            <a:ext cx="2714644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a bad grade. </a:t>
            </a:r>
            <a:endParaRPr lang="ko-KR" altLang="en-US" sz="2800" b="1" dirty="0">
              <a:latin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5" grpId="0" animBg="1"/>
      <p:bldP spid="12" grpId="0" animBg="1"/>
      <p:bldP spid="13" grpId="0" animBg="1"/>
      <p:bldP spid="26" grpId="0" animBg="1"/>
      <p:bldP spid="28" grpId="0" animBg="1"/>
      <p:bldP spid="36" grpId="0" animBg="1"/>
      <p:bldP spid="38" grpId="0" animBg="1"/>
      <p:bldP spid="41" grpId="0" animBg="1"/>
      <p:bldP spid="46" grpId="0" animBg="1"/>
      <p:bldP spid="51" grpId="0" animBg="1"/>
      <p:bldP spid="53" grpId="0" animBg="1"/>
      <p:bldP spid="56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64087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r>
              <a:rPr lang="en-US" altLang="ko-KR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Conversation</a:t>
            </a:r>
            <a:endParaRPr lang="ko-KR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휴먼둥근헤드라인"/>
              <a:ea typeface="휴먼둥근헤드라인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732240" y="620688"/>
            <a:ext cx="6880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4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endParaRPr lang="ko-KR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3286124"/>
            <a:ext cx="8072494" cy="78581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>
              <a:lnSpc>
                <a:spcPts val="4000"/>
              </a:lnSpc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endParaRPr lang="en-US" altLang="ko-KR" sz="3200" b="1" dirty="0" smtClean="0"/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428596" y="4000504"/>
            <a:ext cx="8064326" cy="500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A: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무슨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뜻이니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?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500034" y="3429000"/>
            <a:ext cx="3786214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What do you mean?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428596" y="4714884"/>
            <a:ext cx="8072494" cy="12858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</a:t>
            </a:r>
            <a:r>
              <a:rPr kumimoji="0" lang="en-US" altLang="ko-K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                </a:t>
            </a: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500034" y="4786322"/>
            <a:ext cx="4643470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You’re responsible, too.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>
          <a:xfrm>
            <a:off x="428596" y="6000768"/>
            <a:ext cx="8072494" cy="5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너도 책임이 있어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 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그건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팀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과제였잖아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  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500034" y="5429264"/>
            <a:ext cx="1643074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It was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2214546" y="5429264"/>
            <a:ext cx="2928958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a team project.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428596" y="1857364"/>
            <a:ext cx="8072494" cy="7858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/>
            </a:r>
            <a:br>
              <a:rPr kumimoji="0" lang="en-US" altLang="ko-K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</a:br>
            <a:r>
              <a:rPr kumimoji="0" lang="en-US" altLang="ko-K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</a:t>
            </a:r>
            <a:r>
              <a:rPr kumimoji="0" lang="en-US" altLang="ko-KR" sz="3200" b="1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       </a:t>
            </a:r>
            <a:r>
              <a:rPr kumimoji="0" lang="en-US" altLang="ko-K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   </a:t>
            </a:r>
            <a:r>
              <a:rPr kumimoji="0" lang="en-US" altLang="ko-K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br>
              <a:rPr kumimoji="0" lang="en-US" altLang="ko-K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모음T" pitchFamily="18" charset="-127"/>
                <a:ea typeface="휴먼모음T" pitchFamily="18" charset="-127"/>
                <a:cs typeface="+mj-cs"/>
              </a:rPr>
            </a:br>
            <a:endParaRPr kumimoji="0" lang="en-US" altLang="ko-K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428596" y="2571744"/>
            <a:ext cx="8064326" cy="500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 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(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유감이지만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)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네가 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틀렸어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500034" y="2000240"/>
            <a:ext cx="457203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I’m afraid you’re wrong.</a:t>
            </a:r>
            <a:endParaRPr lang="ko-KR" altLang="en-US" sz="2800" b="1" dirty="0">
              <a:latin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5" grpId="0" animBg="1"/>
      <p:bldP spid="26" grpId="0" animBg="1"/>
      <p:bldP spid="28" grpId="0" animBg="1"/>
      <p:bldP spid="36" grpId="0" animBg="1"/>
      <p:bldP spid="38" grpId="0" animBg="1"/>
      <p:bldP spid="41" grpId="0" animBg="1"/>
      <p:bldP spid="46" grpId="0" animBg="1"/>
      <p:bldP spid="21" grpId="0" animBg="1"/>
      <p:bldP spid="23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1115616" y="404664"/>
            <a:ext cx="64087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r>
              <a:rPr lang="en-US" altLang="ko-KR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휴먼둥근헤드라인"/>
                <a:ea typeface="휴먼둥근헤드라인"/>
              </a:rPr>
              <a:t>Conversation</a:t>
            </a:r>
            <a:endParaRPr lang="ko-KR" alt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휴먼둥근헤드라인"/>
              <a:ea typeface="휴먼둥근헤드라인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6732240" y="620688"/>
            <a:ext cx="68801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54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둥근헤드라인"/>
                <a:ea typeface="휴먼둥근헤드라인"/>
              </a:rPr>
              <a:t> </a:t>
            </a:r>
            <a:endParaRPr lang="ko-KR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3714752"/>
            <a:ext cx="8032976" cy="157163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>
              <a:lnSpc>
                <a:spcPts val="4000"/>
              </a:lnSpc>
            </a:pP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/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 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   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 b="1" u="sng" dirty="0" smtClean="0">
                <a:latin typeface="휴먼모음T" pitchFamily="18" charset="-127"/>
                <a:ea typeface="휴먼모음T" pitchFamily="18" charset="-127"/>
              </a:rPr>
              <a:t>    </a:t>
            </a:r>
            <a: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  <a:t> </a:t>
            </a:r>
            <a:br>
              <a:rPr lang="en-US" altLang="ko-KR" sz="3200" b="1" dirty="0" smtClean="0">
                <a:latin typeface="휴먼모음T" pitchFamily="18" charset="-127"/>
                <a:ea typeface="휴먼모음T" pitchFamily="18" charset="-127"/>
              </a:rPr>
            </a:br>
            <a:endParaRPr lang="en-US" altLang="ko-KR" sz="3200" b="1" dirty="0" smtClean="0"/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500034" y="5286388"/>
            <a:ext cx="8064326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B:</a:t>
            </a:r>
            <a:r>
              <a:rPr lang="ko-KR" altLang="en-US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팀 </a:t>
            </a:r>
            <a:r>
              <a:rPr lang="ko-KR" altLang="en-US" sz="2000" b="1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대표는 </a:t>
            </a:r>
            <a:r>
              <a:rPr lang="ko-KR" altLang="en-US" sz="2000" b="1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그의 팀원들과 다를 바 없어</a:t>
            </a:r>
            <a:r>
              <a:rPr lang="en-US" altLang="ko-KR" sz="2000" b="1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 </a:t>
            </a:r>
            <a:endParaRPr lang="en-US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714348" y="3857628"/>
            <a:ext cx="314327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A team leader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071934" y="3857628"/>
            <a:ext cx="3714776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is only as good as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714348" y="4572008"/>
            <a:ext cx="2071702" cy="5000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his team.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00034" y="2000240"/>
            <a:ext cx="8072494" cy="12858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noProof="0" dirty="0" smtClean="0">
                <a:latin typeface="+mn-ea"/>
                <a:cs typeface="+mj-cs"/>
              </a:rPr>
              <a:t>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 </a:t>
            </a:r>
            <a:r>
              <a:rPr kumimoji="0" lang="en-US" altLang="ko-K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        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b="1" dirty="0" smtClean="0">
                <a:latin typeface="+mn-ea"/>
                <a:cs typeface="+mj-cs"/>
              </a:rPr>
              <a:t>   </a:t>
            </a:r>
            <a:r>
              <a:rPr lang="en-US" altLang="ko-KR" sz="3200" b="1" u="sng" dirty="0" smtClean="0">
                <a:latin typeface="+mn-ea"/>
                <a:cs typeface="+mj-cs"/>
              </a:rPr>
              <a:t>          </a:t>
            </a:r>
            <a:r>
              <a:rPr lang="en-US" altLang="ko-KR" sz="3200" b="1" dirty="0" smtClean="0">
                <a:latin typeface="+mn-ea"/>
                <a:cs typeface="+mj-cs"/>
              </a:rPr>
              <a:t> </a:t>
            </a:r>
            <a:r>
              <a:rPr lang="en-US" altLang="ko-KR" sz="3200" b="1" u="sng" dirty="0" smtClean="0">
                <a:latin typeface="+mn-ea"/>
                <a:cs typeface="+mj-cs"/>
              </a:rPr>
              <a:t>                </a:t>
            </a:r>
            <a:r>
              <a:rPr lang="en-US" altLang="ko-KR" sz="3200" b="1" dirty="0" smtClean="0">
                <a:latin typeface="+mn-ea"/>
                <a:cs typeface="+mj-cs"/>
              </a:rPr>
              <a:t>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 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00034" y="2571744"/>
            <a:ext cx="8072494" cy="7858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ts val="4000"/>
              </a:lnSpc>
              <a:spcBef>
                <a:spcPct val="0"/>
              </a:spcBef>
              <a:defRPr/>
            </a:pPr>
            <a:endParaRPr lang="en-US" altLang="ko-KR" sz="28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>
              <a:lnSpc>
                <a:spcPts val="4000"/>
              </a:lnSpc>
              <a:spcBef>
                <a:spcPct val="0"/>
              </a:spcBef>
              <a:defRPr/>
            </a:pP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A: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맞아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,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하지만 그는 팀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 </a:t>
            </a:r>
            <a:r>
              <a:rPr lang="ko-KR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대표였어</a:t>
            </a:r>
            <a:r>
              <a:rPr lang="en-US" altLang="ko-KR" sz="2000" b="1" dirty="0" smtClean="0">
                <a:solidFill>
                  <a:schemeClr val="accent1"/>
                </a:solidFill>
                <a:latin typeface="휴먼모음T" pitchFamily="18" charset="-127"/>
                <a:ea typeface="휴먼모음T" pitchFamily="18" charset="-127"/>
                <a:cs typeface="+mj-cs"/>
              </a:rPr>
              <a:t>.</a:t>
            </a:r>
            <a:endParaRPr lang="ko-KR" altLang="ko-KR" sz="2000" b="1" dirty="0" smtClean="0">
              <a:solidFill>
                <a:schemeClr val="accent1"/>
              </a:solidFill>
              <a:latin typeface="휴먼모음T" pitchFamily="18" charset="-127"/>
              <a:ea typeface="휴먼모음T" pitchFamily="18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71472" y="2071678"/>
            <a:ext cx="1357322" cy="4320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Yes,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214678" y="2071678"/>
            <a:ext cx="4857784" cy="4286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smtClean="0">
                <a:latin typeface="+mn-ea"/>
              </a:rPr>
              <a:t>he </a:t>
            </a:r>
            <a:r>
              <a:rPr lang="en-US" altLang="ko-KR" sz="2800" b="1" dirty="0" smtClean="0">
                <a:latin typeface="+mn-ea"/>
              </a:rPr>
              <a:t>was the team leader.</a:t>
            </a:r>
            <a:endParaRPr lang="ko-KR" altLang="en-US" sz="2800" b="1" dirty="0"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071670" y="2071678"/>
            <a:ext cx="1000132" cy="4320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atin typeface="+mn-ea"/>
              </a:rPr>
              <a:t>but</a:t>
            </a:r>
            <a:endParaRPr lang="ko-KR" altLang="en-US" sz="2800" b="1" dirty="0">
              <a:latin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5" grpId="0" animBg="1"/>
      <p:bldP spid="26" grpId="0" animBg="1"/>
      <p:bldP spid="17" grpId="0" animBg="1"/>
      <p:bldP spid="1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231</Words>
  <Application>Microsoft Office PowerPoint</Application>
  <PresentationFormat>화면 슬라이드 쇼(4:3)</PresentationFormat>
  <Paragraphs>67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맑은 고딕</vt:lpstr>
      <vt:lpstr>휴먼둥근헤드라인</vt:lpstr>
      <vt:lpstr>휴먼모음T</vt:lpstr>
      <vt:lpstr>Arial</vt:lpstr>
      <vt:lpstr>Office 테마</vt:lpstr>
      <vt:lpstr>                                  </vt:lpstr>
      <vt:lpstr>                      </vt:lpstr>
      <vt:lpstr>                      </vt:lpstr>
      <vt:lpstr>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dhkoh94</dc:creator>
  <cp:lastModifiedBy>user</cp:lastModifiedBy>
  <cp:revision>58</cp:revision>
  <dcterms:created xsi:type="dcterms:W3CDTF">2011-10-30T13:25:21Z</dcterms:created>
  <dcterms:modified xsi:type="dcterms:W3CDTF">2014-12-09T11:39:43Z</dcterms:modified>
</cp:coreProperties>
</file>