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11/18/2013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611560" y="2294969"/>
            <a:ext cx="78488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400" spc="0" dirty="0" smtClean="0">
                <a:solidFill>
                  <a:schemeClr val="bg1">
                    <a:alpha val="100000"/>
                  </a:schemeClr>
                </a:solidFill>
              </a:rPr>
              <a:t>(2) </a:t>
            </a:r>
            <a:r>
              <a:rPr lang="ko-KR" altLang="en-US" sz="44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문장의 유형</a:t>
            </a:r>
            <a:endParaRPr lang="ko-KR" altLang="ko-KR" sz="4400" spc="0" dirty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986395"/>
            <a:ext cx="4032448" cy="1002445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3.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우리말의 </a:t>
            </a:r>
            <a:r>
              <a:rPr lang="ko-KR" altLang="en-US" sz="2200" b="0" spc="0" dirty="0" smtClean="0">
                <a:solidFill>
                  <a:schemeClr val="tx1"/>
                </a:solidFill>
                <a:latin typeface="나눔손글씨 펜"/>
                <a:ea typeface="나눔손글씨 펜"/>
              </a:rPr>
              <a:t>문장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kern="1200" spc="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종결 표현의 유형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539552" y="1783617"/>
          <a:ext cx="7992888" cy="4093655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867714"/>
                <a:gridCol w="2876702"/>
                <a:gridCol w="2088232"/>
                <a:gridCol w="2160240"/>
              </a:tblGrid>
              <a:tr h="558062">
                <a:tc>
                  <a:txBody>
                    <a:bodyPr/>
                    <a:lstStyle/>
                    <a:p>
                      <a:pPr marL="72390" marR="7239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유형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marL="0" marR="0" marT="0" marB="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뜻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marL="0" marR="0" marT="0" marB="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관련 종결 어미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marL="0" marR="0" marT="0" marB="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예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marL="0" marR="0" marT="0" marB="0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660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평서문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말하는 이가 듣는 이에게 하고 싶은 말을 단순하게 진술하는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ㅂ니다 등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나라의 작품이 대상으로 뽑혔다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의문문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말하는 이가 듣는 이에게 질문하여 대답을 요구하는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니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는가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ㅂ니까 등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케이크에 초를 몇 개나 꽂아야 하니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?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명령문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말하는 이가 듣는 이에게 어떤 행동을 요구하는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어라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게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십시오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 등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원하는 것을 한 가지만 말해라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청유문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말하는 이가 듣는 이에게 어떤 행동을 함께하자고 요청하는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자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세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나눔손글씨 펜"/>
                        </a:rPr>
                        <a:t>ㅂ시다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 등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이 일은 둘만의 비밀로 간직하자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.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530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감탄문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말하는 이가 듣는 이를 의식하지 않고 자신의 감정이나 느낌을 표현하는 문장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구나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, -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군 등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풍경이 무척 아름답구나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나눔손글씨 펜"/>
                        </a:rPr>
                        <a:t>!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나눔손글씨 펜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848872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latin typeface="나눔손글씨 펜"/>
              </a:rPr>
              <a:t>문장 종결 표현의 기능</a:t>
            </a:r>
            <a:endParaRPr sz="400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683568" y="2060848"/>
          <a:ext cx="7848872" cy="1894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232248"/>
                <a:gridCol w="2592288"/>
              </a:tblGrid>
              <a:tr h="828092"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1" dirty="0" smtClean="0"/>
                        <a:t>동일한 종결 어미라 하더라도 말하는 이의 의도에 따라</a:t>
                      </a:r>
                      <a:endParaRPr lang="ko-KR" altLang="en-US" b="1" dirty="0"/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0" dirty="0" smtClean="0">
                          <a:solidFill>
                            <a:schemeClr val="tx1"/>
                          </a:solidFill>
                        </a:rPr>
                        <a:t>문장 유형이 달라짐</a:t>
                      </a:r>
                      <a:r>
                        <a:rPr lang="en-US" altLang="ko-KR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) ‘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밥 먹어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’ →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평서문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의문문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명령문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문장의 유형이 같다고 하더라도 상황에 따라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b="0" spc="-150" dirty="0" smtClean="0">
                          <a:solidFill>
                            <a:schemeClr val="tx1"/>
                          </a:solidFill>
                        </a:rPr>
                        <a:t>다양한 의도를 나타냄</a:t>
                      </a:r>
                      <a:r>
                        <a:rPr lang="en-US" altLang="ko-KR" b="0" spc="-15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b="0" spc="-15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의문문 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→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듣는 이의 대답 요구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말하는 이의 생각 강조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</a:rPr>
                        <a:t>듣는 이의 행동 요구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197</Words>
  <Application>Microsoft Office PowerPoint</Application>
  <PresentationFormat>화면 슬라이드 쇼(4:3)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/>
      <vt:lpstr>슬라이드 1</vt:lpstr>
      <vt:lpstr>슬라이드 2</vt:lpstr>
      <vt:lpstr>슬라이드 3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24</cp:revision>
  <dcterms:modified xsi:type="dcterms:W3CDTF">2013-11-18T00:52:39Z</dcterms:modified>
</cp:coreProperties>
</file>