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1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11/26/2013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755576" y="2294969"/>
            <a:ext cx="7560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(3) </a:t>
            </a: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세상의 모든 어버이들께</a:t>
            </a:r>
          </a:p>
        </p:txBody>
      </p:sp>
      <p:sp>
        <p:nvSpPr>
          <p:cNvPr id="6" name="slide2_shape3"/>
          <p:cNvSpPr/>
          <p:nvPr/>
        </p:nvSpPr>
        <p:spPr>
          <a:xfrm>
            <a:off x="395536" y="1078338"/>
            <a:ext cx="4032448" cy="793926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r>
              <a:rPr lang="en-US" altLang="ko-KR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2</a:t>
            </a:r>
            <a:r>
              <a:rPr lang="en-US" altLang="ko-KR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. </a:t>
            </a:r>
            <a:r>
              <a:rPr lang="ko-KR" altLang="en-US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주장과 </a:t>
            </a:r>
            <a:r>
              <a:rPr lang="ko-KR" altLang="en-US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설득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핵심 정리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14400" y="2060848"/>
          <a:ext cx="7315200" cy="3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1839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글쓴이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0" dirty="0" err="1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세번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err="1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컬리스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err="1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스즈키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18396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갈래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연설문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건의문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성격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설득적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논리적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예시적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제재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환경 문제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빈곤 문제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altLang="ko-KR" sz="1800" b="1" dirty="0" smtClean="0">
                          <a:latin typeface="+mn-ea"/>
                          <a:ea typeface="+mn-ea"/>
                        </a:rPr>
                        <a:t>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어린이들의 미래를 위해 지구의 환경을 보존하고 빈곤 문제를 해결해야 한다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특징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자신의 경험을 예로 들어 상황의 심각성을 강조함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정중한 태도로 논리적이면서도 호소력 있게 자신의 의견을 주장함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문제 상황을 제시하고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문제 해결의 필요성을 역설함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5842120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</a:t>
            </a:r>
            <a:r>
              <a:rPr lang="ko-KR" altLang="en-US" sz="4000" kern="1200" spc="-5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의 짜임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14400" y="2349000"/>
          <a:ext cx="7315200" cy="183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처음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환경 문제와 빈곤 문제에 대해 말하기 위해 회의에 참석함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중간</a:t>
                      </a:r>
                      <a:r>
                        <a:rPr lang="en-US" altLang="ko-KR" sz="1800" b="1" baseline="0" dirty="0" smtClean="0">
                          <a:latin typeface="+mn-ea"/>
                          <a:ea typeface="+mn-ea"/>
                        </a:rPr>
                        <a:t> 1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환경 문제 해결을 위해 다 함께 노력해야 함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중간 </a:t>
                      </a: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2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빈곤 문제에 관심을 가지고 해결하기 위해 노력해야 함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중간 </a:t>
                      </a: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3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아이들의 미래를 위해 어른들이 나서야 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끝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어른들의 행동을 촉구함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문제 상황과 글쓴이의 요구 사항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83568" y="1988840"/>
          <a:ext cx="7848871" cy="30963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152128"/>
                <a:gridCol w="3378093"/>
                <a:gridCol w="1086403"/>
                <a:gridCol w="2232247"/>
              </a:tblGrid>
              <a:tr h="450540"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 상황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글쓴이의 요구 </a:t>
                      </a: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사항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32290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환경  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문제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오존층의 구멍이 커지고 있음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암에 걸린 물고기들을 발견함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야생 동식물이 멸종되고 있음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푸른 숲이 사막화되고 있음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미래 세대를 위해 빈곤 문제와 환경 문제 해결에 적극적으로 나서야 함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2290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빈곤 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문제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6680" marR="0" indent="-10668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북반구 나라들은 가난한 사람들과 나누려 하지 않음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92710" marR="0" indent="-9271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</a:t>
                      </a:r>
                      <a:r>
                        <a:rPr lang="ko-KR" altLang="en-US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세계 곳곳에 빈곤으로 굶주려 죽어 가는 어린이들이 있음</a:t>
                      </a:r>
                      <a:r>
                        <a:rPr lang="en-US" altLang="ko-KR" sz="16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글의 설득력을 높이기 위한 전략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11560" y="1916832"/>
          <a:ext cx="7920880" cy="396044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4133287"/>
                <a:gridCol w="811627"/>
                <a:gridCol w="2975966"/>
              </a:tblGrid>
              <a:tr h="1424406">
                <a:tc>
                  <a:txBody>
                    <a:bodyPr/>
                    <a:lstStyle/>
                    <a:p>
                      <a:pPr marL="106680" marR="0" indent="-10668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‘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저는 아빠와 함께 밴쿠버에서 낚시하기를 즐겼습니다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그런데 바로 몇 해 전에 암에 걸린 물고기들을 발견했습니다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.’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06680" marR="0" indent="-10668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‘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저는 이틀 전 여기 브라질에서 큰 충격을 받았습니다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 ~’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  <a:endParaRPr lang="ko-KR" altLang="en-US" sz="2000" b="0" i="0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문제 상황과 관련하여 </a:t>
                      </a:r>
                      <a:endParaRPr lang="en-US" altLang="ko-KR" sz="1400" b="1" i="0" spc="9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직접 </a:t>
                      </a: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겪은 일들을 제시하여 </a:t>
                      </a:r>
                      <a:endParaRPr lang="en-US" altLang="ko-KR" sz="1400" b="1" i="0" spc="9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정서적으로 </a:t>
                      </a: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호소함</a:t>
                      </a:r>
                      <a:r>
                        <a:rPr lang="en-US" altLang="ko-KR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1778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>
                          <a:solidFill>
                            <a:schemeClr val="bg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983">
                <a:tc>
                  <a:txBody>
                    <a:bodyPr/>
                    <a:lstStyle/>
                    <a:p>
                      <a:pPr marL="106680" marR="0" indent="-10668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‘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저는 어린아이일 뿐입니다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.’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자신이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어린아이임을 반복하여 어른들의 행동을 촉구함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7475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6171">
                <a:tc>
                  <a:txBody>
                    <a:bodyPr/>
                    <a:lstStyle/>
                    <a:p>
                      <a:pPr marL="106680" marR="0" indent="-10668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• ‘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여러분은 그 이전에 어머니와 아버지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형제와 자매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아주머니와 아저씨들이며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그리고 여러분은 누군가의 자녀입니다</a:t>
                      </a:r>
                      <a:r>
                        <a:rPr lang="en-US" altLang="ko-KR" sz="1400" b="0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.’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회의 참석자들을 직위가 아닌 </a:t>
                      </a:r>
                      <a:endParaRPr lang="en-US" altLang="ko-KR" sz="1400" b="1" i="0" spc="9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가족 </a:t>
                      </a: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호칭으로 불러 </a:t>
                      </a:r>
                      <a:endParaRPr lang="en-US" altLang="ko-KR" sz="1400" b="1" i="0" spc="9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9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감성에 </a:t>
                      </a:r>
                      <a:r>
                        <a:rPr lang="ko-KR" altLang="en-US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호소함</a:t>
                      </a:r>
                      <a:r>
                        <a:rPr lang="en-US" altLang="ko-KR" sz="1400" b="1" i="0" spc="9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290</Words>
  <Application>Microsoft Office PowerPoint</Application>
  <PresentationFormat>화면 슬라이드 쇼(4:3)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14</cp:revision>
  <dcterms:modified xsi:type="dcterms:W3CDTF">2013-11-26T07:09:19Z</dcterms:modified>
</cp:coreProperties>
</file>