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7" r:id="rId2"/>
    <p:sldId id="267" r:id="rId3"/>
    <p:sldId id="268" r:id="rId4"/>
    <p:sldId id="269" r:id="rId5"/>
    <p:sldId id="271" r:id="rId6"/>
  </p:sldIdLst>
  <p:sldSz cx="9144000" cy="6858000" type="screen4x3"/>
  <p:notesSz cx="6858000" cy="9144000"/>
  <p:defaultTextStyle>
    <a:defPPr>
      <a:defRPr lang="ko-KR"/>
    </a:defPPr>
    <a:lvl1pPr marL="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1_picture1" descr="C:\Documents and Settings\nhn\바탕 화면\메모장\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10_picture1" descr="C:\Documents and Settings\nhn\바탕 화면\메모장\0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10_shape1"/>
          <p:cNvSpPr>
            <a:spLocks noGrp="1"/>
          </p:cNvSpPr>
          <p:nvPr>
            <p:ph type="title"/>
          </p:nvPr>
        </p:nvSpPr>
        <p:spPr>
          <a:xfrm>
            <a:off x="971600" y="885428"/>
            <a:ext cx="7704856" cy="1143000"/>
          </a:xfrm>
          <a:prstGeom prst="rect">
            <a:avLst/>
          </a:prstGeom>
        </p:spPr>
        <p:txBody>
          <a:bodyPr/>
          <a:lstStyle>
            <a:lvl1pPr algn="l">
              <a:defRPr sz="3000" spc="-5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  <p:sp>
        <p:nvSpPr>
          <p:cNvPr id="5" name="layout10_shape2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  <p:sp>
        <p:nvSpPr>
          <p:cNvPr id="6" name="layout10_shape3"/>
          <p:cNvSpPr>
            <a:spLocks noGrp="1"/>
          </p:cNvSpPr>
          <p:nvPr>
            <p:ph type="subTitle" idx="1"/>
          </p:nvPr>
        </p:nvSpPr>
        <p:spPr>
          <a:xfrm>
            <a:off x="1160314" y="2044154"/>
            <a:ext cx="7516142" cy="3761110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10000"/>
              </a:lnSpc>
              <a:buNone/>
              <a:defRPr sz="1600" spc="-2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내용을</a:t>
            </a:r>
            <a:r>
              <a:rPr lang="en-US" altLang="en-US"/>
              <a:t> </a:t>
            </a:r>
            <a:r>
              <a:rPr lang="ko-KR" altLang="en-US"/>
              <a:t>입력하세요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11_picture1" descr="C:\Documents and Settings\nhn\바탕 화면\메모장\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11_shape1"/>
          <p:cNvSpPr>
            <a:spLocks noGrp="1"/>
          </p:cNvSpPr>
          <p:nvPr>
            <p:ph type="title"/>
          </p:nvPr>
        </p:nvSpPr>
        <p:spPr>
          <a:xfrm>
            <a:off x="971600" y="885428"/>
            <a:ext cx="7704856" cy="1143000"/>
          </a:xfrm>
          <a:prstGeom prst="rect">
            <a:avLst/>
          </a:prstGeom>
        </p:spPr>
        <p:txBody>
          <a:bodyPr/>
          <a:lstStyle>
            <a:lvl1pPr algn="l">
              <a:defRPr sz="3000" spc="-5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  <p:sp>
        <p:nvSpPr>
          <p:cNvPr id="5" name="layout11_shape2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  <p:sp>
        <p:nvSpPr>
          <p:cNvPr id="6" name="layout11_shape3"/>
          <p:cNvSpPr>
            <a:spLocks noGrp="1"/>
          </p:cNvSpPr>
          <p:nvPr>
            <p:ph type="subTitle" idx="1"/>
          </p:nvPr>
        </p:nvSpPr>
        <p:spPr>
          <a:xfrm>
            <a:off x="1160314" y="2044154"/>
            <a:ext cx="7516142" cy="3761110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10000"/>
              </a:lnSpc>
              <a:buNone/>
              <a:defRPr sz="1600" spc="-2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내용을</a:t>
            </a:r>
            <a:r>
              <a:rPr lang="en-US" altLang="en-US"/>
              <a:t> </a:t>
            </a:r>
            <a:r>
              <a:rPr lang="ko-KR" altLang="en-US"/>
              <a:t>입력하세요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12_picture1" descr="C:\Documents and Settings\nhn\바탕 화면\메모장\0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62752"/>
          </a:xfrm>
          <a:prstGeom prst="rect">
            <a:avLst/>
          </a:prstGeom>
          <a:noFill/>
        </p:spPr>
      </p:pic>
      <p:sp>
        <p:nvSpPr>
          <p:cNvPr id="4" name="layout12_shape1"/>
          <p:cNvSpPr>
            <a:spLocks noGrp="1"/>
          </p:cNvSpPr>
          <p:nvPr>
            <p:ph type="title"/>
          </p:nvPr>
        </p:nvSpPr>
        <p:spPr>
          <a:xfrm>
            <a:off x="971600" y="885428"/>
            <a:ext cx="7704856" cy="1143000"/>
          </a:xfrm>
          <a:prstGeom prst="rect">
            <a:avLst/>
          </a:prstGeom>
        </p:spPr>
        <p:txBody>
          <a:bodyPr/>
          <a:lstStyle>
            <a:lvl1pPr algn="l">
              <a:defRPr sz="3000" spc="-5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  <p:sp>
        <p:nvSpPr>
          <p:cNvPr id="5" name="layout12_shape2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  <p:sp>
        <p:nvSpPr>
          <p:cNvPr id="6" name="layout12_shape3"/>
          <p:cNvSpPr>
            <a:spLocks noGrp="1"/>
          </p:cNvSpPr>
          <p:nvPr>
            <p:ph type="subTitle" idx="1"/>
          </p:nvPr>
        </p:nvSpPr>
        <p:spPr>
          <a:xfrm>
            <a:off x="1160314" y="2044154"/>
            <a:ext cx="7516142" cy="3761110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10000"/>
              </a:lnSpc>
              <a:buNone/>
              <a:defRPr sz="1600" spc="-2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내용을</a:t>
            </a:r>
            <a:r>
              <a:rPr lang="en-US" altLang="en-US"/>
              <a:t> </a:t>
            </a:r>
            <a:r>
              <a:rPr lang="ko-KR" altLang="en-US"/>
              <a:t>입력하세요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2_picture1" descr="C:\Documents and Settings\nhn\바탕 화면\메모장\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3_picture1" descr="C:\Documents and Settings\nhn\바탕 화면\메모장\0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3_shape1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4_picture1" descr="C:\Documents and Settings\nhn\바탕 화면\메모장\0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4_shape1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5_picture1" descr="C:\Documents and Settings\nhn\바탕 화면\메모장\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5_shape1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6_picture1" descr="C:\Documents and Settings\nhn\바탕 화면\메모장\0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62752"/>
          </a:xfrm>
          <a:prstGeom prst="rect">
            <a:avLst/>
          </a:prstGeom>
          <a:noFill/>
        </p:spPr>
      </p:pic>
      <p:sp>
        <p:nvSpPr>
          <p:cNvPr id="4" name="layout6_shape1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7_picture1" descr="C:\Documents and Settings\nhn\바탕 화면\메모장\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7_shape1"/>
          <p:cNvSpPr>
            <a:spLocks noGrp="1"/>
          </p:cNvSpPr>
          <p:nvPr>
            <p:ph type="title"/>
          </p:nvPr>
        </p:nvSpPr>
        <p:spPr>
          <a:xfrm>
            <a:off x="878904" y="1844824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6800" spc="-250" baseline="0">
                <a:solidFill>
                  <a:schemeClr val="bg1"/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8_picture1" descr="C:\Documents and Settings\nhn\바탕 화면\메모장\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8_shape1"/>
          <p:cNvSpPr>
            <a:spLocks noGrp="1"/>
          </p:cNvSpPr>
          <p:nvPr>
            <p:ph type="title"/>
          </p:nvPr>
        </p:nvSpPr>
        <p:spPr>
          <a:xfrm>
            <a:off x="878904" y="1844824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6800" spc="-250" baseline="0">
                <a:solidFill>
                  <a:schemeClr val="bg1"/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9_picture1" descr="C:\Documents and Settings\nhn\바탕 화면\메모장\0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9_shape1"/>
          <p:cNvSpPr>
            <a:spLocks noGrp="1"/>
          </p:cNvSpPr>
          <p:nvPr>
            <p:ph type="title"/>
          </p:nvPr>
        </p:nvSpPr>
        <p:spPr>
          <a:xfrm>
            <a:off x="971600" y="885428"/>
            <a:ext cx="7704856" cy="1143000"/>
          </a:xfrm>
          <a:prstGeom prst="rect">
            <a:avLst/>
          </a:prstGeom>
        </p:spPr>
        <p:txBody>
          <a:bodyPr/>
          <a:lstStyle>
            <a:lvl1pPr algn="l">
              <a:defRPr sz="3000" spc="-5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  <p:sp>
        <p:nvSpPr>
          <p:cNvPr id="5" name="layout9_shape2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  <p:sp>
        <p:nvSpPr>
          <p:cNvPr id="6" name="layout9_shape3"/>
          <p:cNvSpPr>
            <a:spLocks noGrp="1"/>
          </p:cNvSpPr>
          <p:nvPr>
            <p:ph type="subTitle" idx="1"/>
          </p:nvPr>
        </p:nvSpPr>
        <p:spPr>
          <a:xfrm>
            <a:off x="1160314" y="2044154"/>
            <a:ext cx="7516142" cy="3761110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10000"/>
              </a:lnSpc>
              <a:buNone/>
              <a:defRPr sz="1600" spc="-2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내용을</a:t>
            </a:r>
            <a:r>
              <a:rPr lang="en-US" altLang="en-US"/>
              <a:t> </a:t>
            </a:r>
            <a:r>
              <a:rPr lang="ko-KR" altLang="en-US"/>
              <a:t>입력하세요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ster1_shape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lIns="91440" tIns="45720" rIns="91440" bIns="45720" anchor="ctr"/>
          <a:lstStyle/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  <p:sp>
        <p:nvSpPr>
          <p:cNvPr id="4" name="master1_shape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91440" tIns="45720" rIns="91440" bIns="45720"/>
          <a:lstStyle/>
          <a:p>
            <a:pPr lvl="0"/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텍스트</a:t>
            </a:r>
            <a:r>
              <a:rPr lang="en-US" altLang="en-US"/>
              <a:t> </a:t>
            </a:r>
            <a:r>
              <a:rPr lang="ko-KR" altLang="en-US"/>
              <a:t>스타일을</a:t>
            </a:r>
            <a:r>
              <a:rPr lang="en-US" altLang="en-US"/>
              <a:t> </a:t>
            </a:r>
            <a:r>
              <a:rPr lang="ko-KR" altLang="en-US"/>
              <a:t>편집합니다</a:t>
            </a:r>
          </a:p>
          <a:p>
            <a:pPr lvl="1"/>
            <a:r>
              <a:rPr lang="ko-KR" altLang="en-US"/>
              <a:t>둘째</a:t>
            </a:r>
            <a:r>
              <a:rPr lang="en-US" altLang="en-US"/>
              <a:t> </a:t>
            </a:r>
            <a:r>
              <a:rPr lang="ko-KR" altLang="en-US"/>
              <a:t>수준</a:t>
            </a:r>
          </a:p>
          <a:p>
            <a:pPr lvl="2"/>
            <a:r>
              <a:rPr lang="ko-KR" altLang="en-US"/>
              <a:t>셋째</a:t>
            </a:r>
            <a:r>
              <a:rPr lang="en-US" altLang="en-US"/>
              <a:t> </a:t>
            </a:r>
            <a:r>
              <a:rPr lang="ko-KR" altLang="en-US"/>
              <a:t>수준</a:t>
            </a:r>
          </a:p>
          <a:p>
            <a:pPr lvl="3"/>
            <a:r>
              <a:rPr lang="ko-KR" altLang="en-US"/>
              <a:t>넷째</a:t>
            </a:r>
            <a:r>
              <a:rPr lang="en-US" altLang="en-US"/>
              <a:t> </a:t>
            </a:r>
            <a:r>
              <a:rPr lang="ko-KR" altLang="en-US"/>
              <a:t>수준</a:t>
            </a:r>
          </a:p>
          <a:p>
            <a:pPr lvl="4"/>
            <a:r>
              <a:rPr lang="ko-KR" altLang="en-US"/>
              <a:t>다섯째</a:t>
            </a:r>
            <a:r>
              <a:rPr lang="en-US" altLang="en-US"/>
              <a:t> </a:t>
            </a:r>
            <a:r>
              <a:rPr lang="ko-KR" altLang="en-US"/>
              <a:t>수준</a:t>
            </a:r>
            <a:endParaRPr/>
          </a:p>
        </p:txBody>
      </p:sp>
      <p:sp>
        <p:nvSpPr>
          <p:cNvPr id="5" name="master1_shape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fld id="{FB30EDBD-1C2D-4C1E-B459-B60219FAB484}" type="datetimeFigureOut">
              <a:rPr lang="en-US" altLang="ko-KR" sz="1200">
                <a:solidFill>
                  <a:schemeClr val="tx1">
                    <a:tint val="75000"/>
                  </a:schemeClr>
                </a:solidFill>
              </a:rPr>
              <a:pPr algn="l"/>
              <a:t>11/15/2013</a:t>
            </a:fld>
            <a:endParaRPr sz="120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6" name="master1_shape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endParaRPr sz="120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7" name="master1_shape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fld id="{4BEDD84E-25D4-4983-8AA1-2863C96F08D9}" type="slidenum">
              <a:rPr lang="ko-KR" sz="1200">
                <a:solidFill>
                  <a:schemeClr val="tx1">
                    <a:tint val="75000"/>
                  </a:schemeClr>
                </a:solidFill>
              </a:rPr>
              <a:pPr algn="r"/>
              <a:t>‹#›</a:t>
            </a:fld>
            <a:endParaRPr sz="1200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ctr" defTabSz="914400" latinLnBrk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latinLnBrk="1">
        <a:spcBef>
          <a:spcPct val="20000"/>
        </a:spcBef>
        <a:buFont typeface="Arial" pitchFamily="2" charset="2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latinLnBrk="1">
        <a:spcBef>
          <a:spcPct val="20000"/>
        </a:spcBef>
        <a:buFont typeface="Arial" pitchFamily="2" charset="2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latinLnBrk="1">
        <a:spcBef>
          <a:spcPct val="20000"/>
        </a:spcBef>
        <a:buFont typeface="Arial" pitchFamily="2" charset="2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latinLnBrk="1">
        <a:spcBef>
          <a:spcPct val="20000"/>
        </a:spcBef>
        <a:buFont typeface="Arial" pitchFamily="2" charset="2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latinLnBrk="1">
        <a:spcBef>
          <a:spcPct val="20000"/>
        </a:spcBef>
        <a:buFont typeface="Arial" pitchFamily="2" charset="2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latinLnBrk="1">
        <a:spcBef>
          <a:spcPct val="20000"/>
        </a:spcBef>
        <a:buFont typeface="Arial" pitchFamily="2" charset="2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latinLnBrk="1">
        <a:spcBef>
          <a:spcPct val="20000"/>
        </a:spcBef>
        <a:buFont typeface="Arial" pitchFamily="2" charset="2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latinLnBrk="1">
        <a:spcBef>
          <a:spcPct val="20000"/>
        </a:spcBef>
        <a:buFont typeface="Arial" pitchFamily="2" charset="2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latinLnBrk="1">
        <a:spcBef>
          <a:spcPct val="20000"/>
        </a:spcBef>
        <a:buFont typeface="Arial" pitchFamily="2" charset="2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de2_picture1" descr="C:\Documents and Settings\nhn\바탕 화면\메모장\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5" name="slide6_picture9" descr="포스트잇_05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1340768"/>
            <a:ext cx="3055942" cy="57606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slide2_shape2"/>
          <p:cNvSpPr/>
          <p:nvPr/>
        </p:nvSpPr>
        <p:spPr>
          <a:xfrm>
            <a:off x="755576" y="2294969"/>
            <a:ext cx="7560840" cy="87017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lnSpc>
                <a:spcPts val="7000"/>
              </a:lnSpc>
              <a:defRPr sz="6600" b="1" spc="-500">
                <a:gradFill>
                  <a:gsLst>
                    <a:gs pos="0">
                      <a:srgbClr val="0099FF">
                        <a:alpha val="62000"/>
                      </a:srgbClr>
                    </a:gs>
                    <a:gs pos="99000">
                      <a:srgbClr val="00B0F0">
                        <a:alpha val="78000"/>
                      </a:srgbClr>
                    </a:gs>
                  </a:gsLst>
                  <a:lin ang="2700000" scaled="1"/>
                  <a:tileRect/>
                </a:gradFill>
                <a:latin typeface="나눔고딕"/>
                <a:ea typeface="나눔고딕"/>
              </a:defRPr>
            </a:lvl1pPr>
          </a:lstStyle>
          <a:p>
            <a:pPr marL="0" algn="ctr" defTabSz="914400" latinLnBrk="1">
              <a:lnSpc>
                <a:spcPts val="7000"/>
              </a:lnSpc>
            </a:pPr>
            <a:r>
              <a:rPr lang="en-US" altLang="ko-KR" sz="4800" b="0" kern="1200" spc="0" dirty="0" smtClean="0">
                <a:solidFill>
                  <a:schemeClr val="bg1"/>
                </a:solidFill>
                <a:latin typeface="나눔손글씨 펜"/>
                <a:ea typeface="나눔손글씨 펜"/>
                <a:cs typeface="+mn-cs"/>
              </a:rPr>
              <a:t>(1) </a:t>
            </a:r>
            <a:r>
              <a:rPr lang="ko-KR" altLang="en-US" sz="4800" b="0" kern="1200" spc="0" dirty="0" smtClean="0">
                <a:solidFill>
                  <a:schemeClr val="bg1"/>
                </a:solidFill>
                <a:latin typeface="나눔손글씨 펜"/>
                <a:ea typeface="나눔손글씨 펜"/>
                <a:cs typeface="+mn-cs"/>
              </a:rPr>
              <a:t>해바라기 씨</a:t>
            </a:r>
            <a:endParaRPr sz="4800" b="0" kern="1200" spc="0" dirty="0">
              <a:solidFill>
                <a:schemeClr val="bg1"/>
              </a:solidFill>
              <a:latin typeface="나눔손글씨 펜"/>
              <a:ea typeface="나눔손글씨 펜"/>
              <a:cs typeface="+mn-cs"/>
            </a:endParaRPr>
          </a:p>
        </p:txBody>
      </p:sp>
      <p:sp>
        <p:nvSpPr>
          <p:cNvPr id="6" name="slide2_shape3"/>
          <p:cNvSpPr/>
          <p:nvPr/>
        </p:nvSpPr>
        <p:spPr>
          <a:xfrm>
            <a:off x="395536" y="1079710"/>
            <a:ext cx="4032448" cy="793926"/>
          </a:xfrm>
          <a:prstGeom prst="rect">
            <a:avLst/>
          </a:prstGeom>
          <a:noFill/>
        </p:spPr>
        <p:txBody>
          <a:bodyPr wrap="square" lIns="36000" tIns="36000" rIns="36000" bIns="36000" anchor="ctr">
            <a:spAutoFit/>
          </a:bodyPr>
          <a:lstStyle>
            <a:lvl1pPr>
              <a:lnSpc>
                <a:spcPts val="7000"/>
              </a:lnSpc>
              <a:defRPr sz="6600" b="1" spc="-500">
                <a:gradFill>
                  <a:gsLst>
                    <a:gs pos="0">
                      <a:srgbClr val="0099FF">
                        <a:alpha val="62000"/>
                      </a:srgbClr>
                    </a:gs>
                    <a:gs pos="99000">
                      <a:srgbClr val="00B0F0">
                        <a:alpha val="78000"/>
                      </a:srgbClr>
                    </a:gs>
                  </a:gsLst>
                  <a:lin ang="2700000" scaled="1"/>
                  <a:tileRect/>
                </a:gradFill>
                <a:latin typeface="나눔고딕"/>
                <a:ea typeface="나눔고딕"/>
              </a:defRPr>
            </a:lvl1pPr>
          </a:lstStyle>
          <a:p>
            <a:pPr marL="0" algn="l" defTabSz="914400" latinLnBrk="1">
              <a:lnSpc>
                <a:spcPts val="7000"/>
              </a:lnSpc>
            </a:pPr>
            <a:r>
              <a:rPr lang="en-US" altLang="ko-KR" sz="2200" b="0" kern="1200" spc="0" dirty="0" smtClean="0">
                <a:solidFill>
                  <a:schemeClr val="tx1"/>
                </a:solidFill>
                <a:latin typeface="나눔손글씨 펜"/>
                <a:ea typeface="나눔손글씨 펜"/>
                <a:cs typeface="+mn-cs"/>
              </a:rPr>
              <a:t>1. </a:t>
            </a:r>
            <a:r>
              <a:rPr lang="ko-KR" altLang="en-US" sz="2200" b="0" kern="1200" spc="0" dirty="0" smtClean="0">
                <a:solidFill>
                  <a:schemeClr val="tx1"/>
                </a:solidFill>
                <a:latin typeface="나눔손글씨 펜"/>
                <a:ea typeface="나눔손글씨 펜"/>
                <a:cs typeface="+mn-cs"/>
              </a:rPr>
              <a:t>세상을 보는 눈</a:t>
            </a:r>
            <a:endParaRPr sz="2200" b="0" kern="1200" spc="0" dirty="0">
              <a:solidFill>
                <a:schemeClr val="tx1"/>
              </a:solidFill>
              <a:latin typeface="나눔손글씨 펜"/>
              <a:ea typeface="나눔손글씨 펜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5_shape3"/>
          <p:cNvSpPr/>
          <p:nvPr/>
        </p:nvSpPr>
        <p:spPr>
          <a:xfrm>
            <a:off x="683568" y="980728"/>
            <a:ext cx="7704856" cy="34881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lnSpc>
                <a:spcPts val="7000"/>
              </a:lnSpc>
              <a:defRPr sz="6600" b="1" spc="-500">
                <a:gradFill>
                  <a:gsLst>
                    <a:gs pos="0">
                      <a:srgbClr val="0099FF">
                        <a:alpha val="62000"/>
                      </a:srgbClr>
                    </a:gs>
                    <a:gs pos="99000">
                      <a:srgbClr val="00B0F0">
                        <a:alpha val="78000"/>
                      </a:srgbClr>
                    </a:gs>
                  </a:gsLst>
                  <a:lin ang="2700000" scaled="1"/>
                  <a:tileRect/>
                </a:gradFill>
                <a:latin typeface="나눔고딕"/>
                <a:ea typeface="나눔고딕"/>
              </a:defRPr>
            </a:lvl1pPr>
          </a:lstStyle>
          <a:p>
            <a:pPr marL="0" algn="l" defTabSz="914400" latinLnBrk="1">
              <a:lnSpc>
                <a:spcPts val="2000"/>
              </a:lnSpc>
            </a:pPr>
            <a:r>
              <a:rPr lang="ko-KR" altLang="en-US" sz="4000" spc="-50" dirty="0" smtClean="0">
                <a:solidFill>
                  <a:schemeClr val="bg1"/>
                </a:solidFill>
                <a:latin typeface="나눔손글씨 펜"/>
                <a:ea typeface="나눔손글씨 펜"/>
              </a:rPr>
              <a:t>핵심 정리</a:t>
            </a:r>
            <a:endParaRPr sz="4000" kern="1200" spc="-50" dirty="0">
              <a:solidFill>
                <a:schemeClr val="bg1"/>
              </a:solidFill>
              <a:latin typeface="나눔손글씨 펜"/>
              <a:ea typeface="나눔손글씨 펜"/>
              <a:cs typeface="+mn-cs"/>
            </a:endParaRPr>
          </a:p>
        </p:txBody>
      </p:sp>
      <p:pic>
        <p:nvPicPr>
          <p:cNvPr id="19" name="그림 23" descr="veve.png"/>
          <p:cNvPicPr>
            <a:picLocks noChangeAspect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 rot="-397476">
            <a:off x="299111" y="514484"/>
            <a:ext cx="587192" cy="859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Freeform 174"/>
          <p:cNvSpPr>
            <a:spLocks/>
          </p:cNvSpPr>
          <p:nvPr/>
        </p:nvSpPr>
        <p:spPr bwMode="auto">
          <a:xfrm flipV="1">
            <a:off x="683568" y="1268760"/>
            <a:ext cx="7704856" cy="144016"/>
          </a:xfrm>
          <a:custGeom>
            <a:avLst/>
            <a:gdLst>
              <a:gd name="T0" fmla="*/ 134 w 6865"/>
              <a:gd name="T1" fmla="*/ 39 h 149"/>
              <a:gd name="T2" fmla="*/ 346 w 6865"/>
              <a:gd name="T3" fmla="*/ 36 h 149"/>
              <a:gd name="T4" fmla="*/ 555 w 6865"/>
              <a:gd name="T5" fmla="*/ 34 h 149"/>
              <a:gd name="T6" fmla="*/ 799 w 6865"/>
              <a:gd name="T7" fmla="*/ 36 h 149"/>
              <a:gd name="T8" fmla="*/ 1027 w 6865"/>
              <a:gd name="T9" fmla="*/ 52 h 149"/>
              <a:gd name="T10" fmla="*/ 1258 w 6865"/>
              <a:gd name="T11" fmla="*/ 66 h 149"/>
              <a:gd name="T12" fmla="*/ 2058 w 6865"/>
              <a:gd name="T13" fmla="*/ 75 h 149"/>
              <a:gd name="T14" fmla="*/ 2261 w 6865"/>
              <a:gd name="T15" fmla="*/ 83 h 149"/>
              <a:gd name="T16" fmla="*/ 2398 w 6865"/>
              <a:gd name="T17" fmla="*/ 97 h 149"/>
              <a:gd name="T18" fmla="*/ 2539 w 6865"/>
              <a:gd name="T19" fmla="*/ 113 h 149"/>
              <a:gd name="T20" fmla="*/ 2744 w 6865"/>
              <a:gd name="T21" fmla="*/ 122 h 149"/>
              <a:gd name="T22" fmla="*/ 2879 w 6865"/>
              <a:gd name="T23" fmla="*/ 118 h 149"/>
              <a:gd name="T24" fmla="*/ 3030 w 6865"/>
              <a:gd name="T25" fmla="*/ 104 h 149"/>
              <a:gd name="T26" fmla="*/ 3151 w 6865"/>
              <a:gd name="T27" fmla="*/ 86 h 149"/>
              <a:gd name="T28" fmla="*/ 3300 w 6865"/>
              <a:gd name="T29" fmla="*/ 72 h 149"/>
              <a:gd name="T30" fmla="*/ 3431 w 6865"/>
              <a:gd name="T31" fmla="*/ 72 h 149"/>
              <a:gd name="T32" fmla="*/ 3635 w 6865"/>
              <a:gd name="T33" fmla="*/ 80 h 149"/>
              <a:gd name="T34" fmla="*/ 3772 w 6865"/>
              <a:gd name="T35" fmla="*/ 97 h 149"/>
              <a:gd name="T36" fmla="*/ 3912 w 6865"/>
              <a:gd name="T37" fmla="*/ 113 h 149"/>
              <a:gd name="T38" fmla="*/ 4118 w 6865"/>
              <a:gd name="T39" fmla="*/ 122 h 149"/>
              <a:gd name="T40" fmla="*/ 4838 w 6865"/>
              <a:gd name="T41" fmla="*/ 129 h 149"/>
              <a:gd name="T42" fmla="*/ 5019 w 6865"/>
              <a:gd name="T43" fmla="*/ 122 h 149"/>
              <a:gd name="T44" fmla="*/ 5149 w 6865"/>
              <a:gd name="T45" fmla="*/ 104 h 149"/>
              <a:gd name="T46" fmla="*/ 5277 w 6865"/>
              <a:gd name="T47" fmla="*/ 88 h 149"/>
              <a:gd name="T48" fmla="*/ 5453 w 6865"/>
              <a:gd name="T49" fmla="*/ 83 h 149"/>
              <a:gd name="T50" fmla="*/ 5605 w 6865"/>
              <a:gd name="T51" fmla="*/ 86 h 149"/>
              <a:gd name="T52" fmla="*/ 5767 w 6865"/>
              <a:gd name="T53" fmla="*/ 102 h 149"/>
              <a:gd name="T54" fmla="*/ 5896 w 6865"/>
              <a:gd name="T55" fmla="*/ 124 h 149"/>
              <a:gd name="T56" fmla="*/ 6064 w 6865"/>
              <a:gd name="T57" fmla="*/ 140 h 149"/>
              <a:gd name="T58" fmla="*/ 6519 w 6865"/>
              <a:gd name="T59" fmla="*/ 146 h 149"/>
              <a:gd name="T60" fmla="*/ 6865 w 6865"/>
              <a:gd name="T61" fmla="*/ 115 h 149"/>
              <a:gd name="T62" fmla="*/ 6176 w 6865"/>
              <a:gd name="T63" fmla="*/ 110 h 149"/>
              <a:gd name="T64" fmla="*/ 5975 w 6865"/>
              <a:gd name="T65" fmla="*/ 99 h 149"/>
              <a:gd name="T66" fmla="*/ 5835 w 6865"/>
              <a:gd name="T67" fmla="*/ 80 h 149"/>
              <a:gd name="T68" fmla="*/ 5695 w 6865"/>
              <a:gd name="T69" fmla="*/ 61 h 149"/>
              <a:gd name="T70" fmla="*/ 5489 w 6865"/>
              <a:gd name="T71" fmla="*/ 50 h 149"/>
              <a:gd name="T72" fmla="*/ 5354 w 6865"/>
              <a:gd name="T73" fmla="*/ 52 h 149"/>
              <a:gd name="T74" fmla="*/ 5206 w 6865"/>
              <a:gd name="T75" fmla="*/ 63 h 149"/>
              <a:gd name="T76" fmla="*/ 5082 w 6865"/>
              <a:gd name="T77" fmla="*/ 80 h 149"/>
              <a:gd name="T78" fmla="*/ 4937 w 6865"/>
              <a:gd name="T79" fmla="*/ 94 h 149"/>
              <a:gd name="T80" fmla="*/ 4802 w 6865"/>
              <a:gd name="T81" fmla="*/ 97 h 149"/>
              <a:gd name="T82" fmla="*/ 4002 w 6865"/>
              <a:gd name="T83" fmla="*/ 86 h 149"/>
              <a:gd name="T84" fmla="*/ 3840 w 6865"/>
              <a:gd name="T85" fmla="*/ 72 h 149"/>
              <a:gd name="T86" fmla="*/ 3711 w 6865"/>
              <a:gd name="T87" fmla="*/ 55 h 149"/>
              <a:gd name="T88" fmla="*/ 3547 w 6865"/>
              <a:gd name="T89" fmla="*/ 41 h 149"/>
              <a:gd name="T90" fmla="*/ 3398 w 6865"/>
              <a:gd name="T91" fmla="*/ 39 h 149"/>
              <a:gd name="T92" fmla="*/ 3217 w 6865"/>
              <a:gd name="T93" fmla="*/ 47 h 149"/>
              <a:gd name="T94" fmla="*/ 3085 w 6865"/>
              <a:gd name="T95" fmla="*/ 63 h 149"/>
              <a:gd name="T96" fmla="*/ 2958 w 6865"/>
              <a:gd name="T97" fmla="*/ 80 h 149"/>
              <a:gd name="T98" fmla="*/ 2778 w 6865"/>
              <a:gd name="T99" fmla="*/ 88 h 149"/>
              <a:gd name="T100" fmla="*/ 2632 w 6865"/>
              <a:gd name="T101" fmla="*/ 86 h 149"/>
              <a:gd name="T102" fmla="*/ 2470 w 6865"/>
              <a:gd name="T103" fmla="*/ 72 h 149"/>
              <a:gd name="T104" fmla="*/ 2337 w 6865"/>
              <a:gd name="T105" fmla="*/ 58 h 149"/>
              <a:gd name="T106" fmla="*/ 2173 w 6865"/>
              <a:gd name="T107" fmla="*/ 45 h 149"/>
              <a:gd name="T108" fmla="*/ 1374 w 6865"/>
              <a:gd name="T109" fmla="*/ 34 h 149"/>
              <a:gd name="T110" fmla="*/ 1170 w 6865"/>
              <a:gd name="T111" fmla="*/ 28 h 149"/>
              <a:gd name="T112" fmla="*/ 893 w 6865"/>
              <a:gd name="T113" fmla="*/ 9 h 149"/>
              <a:gd name="T114" fmla="*/ 686 w 6865"/>
              <a:gd name="T115" fmla="*/ 3 h 149"/>
              <a:gd name="T116" fmla="*/ 439 w 6865"/>
              <a:gd name="T117" fmla="*/ 3 h 149"/>
              <a:gd name="T118" fmla="*/ 250 w 6865"/>
              <a:gd name="T119" fmla="*/ 6 h 149"/>
              <a:gd name="T120" fmla="*/ 2 w 6865"/>
              <a:gd name="T121" fmla="*/ 6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6865" h="149">
                <a:moveTo>
                  <a:pt x="0" y="39"/>
                </a:moveTo>
                <a:lnTo>
                  <a:pt x="134" y="39"/>
                </a:lnTo>
                <a:lnTo>
                  <a:pt x="252" y="39"/>
                </a:lnTo>
                <a:lnTo>
                  <a:pt x="346" y="36"/>
                </a:lnTo>
                <a:lnTo>
                  <a:pt x="439" y="36"/>
                </a:lnTo>
                <a:lnTo>
                  <a:pt x="555" y="34"/>
                </a:lnTo>
                <a:lnTo>
                  <a:pt x="686" y="36"/>
                </a:lnTo>
                <a:lnTo>
                  <a:pt x="799" y="36"/>
                </a:lnTo>
                <a:lnTo>
                  <a:pt x="890" y="41"/>
                </a:lnTo>
                <a:lnTo>
                  <a:pt x="1027" y="52"/>
                </a:lnTo>
                <a:lnTo>
                  <a:pt x="1167" y="61"/>
                </a:lnTo>
                <a:lnTo>
                  <a:pt x="1258" y="66"/>
                </a:lnTo>
                <a:lnTo>
                  <a:pt x="1374" y="66"/>
                </a:lnTo>
                <a:lnTo>
                  <a:pt x="2058" y="75"/>
                </a:lnTo>
                <a:lnTo>
                  <a:pt x="2173" y="77"/>
                </a:lnTo>
                <a:lnTo>
                  <a:pt x="2261" y="83"/>
                </a:lnTo>
                <a:lnTo>
                  <a:pt x="2335" y="91"/>
                </a:lnTo>
                <a:lnTo>
                  <a:pt x="2398" y="97"/>
                </a:lnTo>
                <a:lnTo>
                  <a:pt x="2465" y="104"/>
                </a:lnTo>
                <a:lnTo>
                  <a:pt x="2539" y="113"/>
                </a:lnTo>
                <a:lnTo>
                  <a:pt x="2629" y="118"/>
                </a:lnTo>
                <a:lnTo>
                  <a:pt x="2744" y="122"/>
                </a:lnTo>
                <a:lnTo>
                  <a:pt x="2778" y="122"/>
                </a:lnTo>
                <a:lnTo>
                  <a:pt x="2879" y="118"/>
                </a:lnTo>
                <a:lnTo>
                  <a:pt x="2962" y="113"/>
                </a:lnTo>
                <a:lnTo>
                  <a:pt x="3030" y="104"/>
                </a:lnTo>
                <a:lnTo>
                  <a:pt x="3091" y="97"/>
                </a:lnTo>
                <a:lnTo>
                  <a:pt x="3151" y="86"/>
                </a:lnTo>
                <a:lnTo>
                  <a:pt x="3219" y="77"/>
                </a:lnTo>
                <a:lnTo>
                  <a:pt x="3300" y="72"/>
                </a:lnTo>
                <a:lnTo>
                  <a:pt x="3398" y="72"/>
                </a:lnTo>
                <a:lnTo>
                  <a:pt x="3431" y="72"/>
                </a:lnTo>
                <a:lnTo>
                  <a:pt x="3543" y="75"/>
                </a:lnTo>
                <a:lnTo>
                  <a:pt x="3635" y="80"/>
                </a:lnTo>
                <a:lnTo>
                  <a:pt x="3706" y="88"/>
                </a:lnTo>
                <a:lnTo>
                  <a:pt x="3772" y="97"/>
                </a:lnTo>
                <a:lnTo>
                  <a:pt x="3838" y="104"/>
                </a:lnTo>
                <a:lnTo>
                  <a:pt x="3912" y="113"/>
                </a:lnTo>
                <a:lnTo>
                  <a:pt x="4002" y="118"/>
                </a:lnTo>
                <a:lnTo>
                  <a:pt x="4118" y="122"/>
                </a:lnTo>
                <a:lnTo>
                  <a:pt x="4802" y="129"/>
                </a:lnTo>
                <a:lnTo>
                  <a:pt x="4838" y="129"/>
                </a:lnTo>
                <a:lnTo>
                  <a:pt x="4940" y="127"/>
                </a:lnTo>
                <a:lnTo>
                  <a:pt x="5019" y="122"/>
                </a:lnTo>
                <a:lnTo>
                  <a:pt x="5088" y="113"/>
                </a:lnTo>
                <a:lnTo>
                  <a:pt x="5149" y="104"/>
                </a:lnTo>
                <a:lnTo>
                  <a:pt x="5209" y="97"/>
                </a:lnTo>
                <a:lnTo>
                  <a:pt x="5277" y="88"/>
                </a:lnTo>
                <a:lnTo>
                  <a:pt x="5354" y="86"/>
                </a:lnTo>
                <a:lnTo>
                  <a:pt x="5453" y="83"/>
                </a:lnTo>
                <a:lnTo>
                  <a:pt x="5489" y="83"/>
                </a:lnTo>
                <a:lnTo>
                  <a:pt x="5605" y="86"/>
                </a:lnTo>
                <a:lnTo>
                  <a:pt x="5693" y="94"/>
                </a:lnTo>
                <a:lnTo>
                  <a:pt x="5767" y="102"/>
                </a:lnTo>
                <a:lnTo>
                  <a:pt x="5830" y="113"/>
                </a:lnTo>
                <a:lnTo>
                  <a:pt x="5896" y="124"/>
                </a:lnTo>
                <a:lnTo>
                  <a:pt x="5970" y="133"/>
                </a:lnTo>
                <a:lnTo>
                  <a:pt x="6064" y="140"/>
                </a:lnTo>
                <a:lnTo>
                  <a:pt x="6176" y="143"/>
                </a:lnTo>
                <a:lnTo>
                  <a:pt x="6519" y="146"/>
                </a:lnTo>
                <a:lnTo>
                  <a:pt x="6863" y="149"/>
                </a:lnTo>
                <a:lnTo>
                  <a:pt x="6865" y="115"/>
                </a:lnTo>
                <a:lnTo>
                  <a:pt x="6519" y="113"/>
                </a:lnTo>
                <a:lnTo>
                  <a:pt x="6176" y="110"/>
                </a:lnTo>
                <a:lnTo>
                  <a:pt x="6064" y="108"/>
                </a:lnTo>
                <a:lnTo>
                  <a:pt x="5975" y="99"/>
                </a:lnTo>
                <a:lnTo>
                  <a:pt x="5901" y="91"/>
                </a:lnTo>
                <a:lnTo>
                  <a:pt x="5835" y="80"/>
                </a:lnTo>
                <a:lnTo>
                  <a:pt x="5769" y="70"/>
                </a:lnTo>
                <a:lnTo>
                  <a:pt x="5695" y="61"/>
                </a:lnTo>
                <a:lnTo>
                  <a:pt x="5605" y="52"/>
                </a:lnTo>
                <a:lnTo>
                  <a:pt x="5489" y="50"/>
                </a:lnTo>
                <a:lnTo>
                  <a:pt x="5453" y="50"/>
                </a:lnTo>
                <a:lnTo>
                  <a:pt x="5354" y="52"/>
                </a:lnTo>
                <a:lnTo>
                  <a:pt x="5272" y="58"/>
                </a:lnTo>
                <a:lnTo>
                  <a:pt x="5206" y="63"/>
                </a:lnTo>
                <a:lnTo>
                  <a:pt x="5142" y="72"/>
                </a:lnTo>
                <a:lnTo>
                  <a:pt x="5082" y="80"/>
                </a:lnTo>
                <a:lnTo>
                  <a:pt x="5016" y="88"/>
                </a:lnTo>
                <a:lnTo>
                  <a:pt x="4937" y="94"/>
                </a:lnTo>
                <a:lnTo>
                  <a:pt x="4838" y="97"/>
                </a:lnTo>
                <a:lnTo>
                  <a:pt x="4802" y="97"/>
                </a:lnTo>
                <a:lnTo>
                  <a:pt x="4118" y="88"/>
                </a:lnTo>
                <a:lnTo>
                  <a:pt x="4002" y="86"/>
                </a:lnTo>
                <a:lnTo>
                  <a:pt x="3914" y="80"/>
                </a:lnTo>
                <a:lnTo>
                  <a:pt x="3840" y="72"/>
                </a:lnTo>
                <a:lnTo>
                  <a:pt x="3777" y="63"/>
                </a:lnTo>
                <a:lnTo>
                  <a:pt x="3711" y="55"/>
                </a:lnTo>
                <a:lnTo>
                  <a:pt x="3637" y="47"/>
                </a:lnTo>
                <a:lnTo>
                  <a:pt x="3547" y="41"/>
                </a:lnTo>
                <a:lnTo>
                  <a:pt x="3431" y="39"/>
                </a:lnTo>
                <a:lnTo>
                  <a:pt x="3398" y="39"/>
                </a:lnTo>
                <a:lnTo>
                  <a:pt x="3297" y="39"/>
                </a:lnTo>
                <a:lnTo>
                  <a:pt x="3217" y="47"/>
                </a:lnTo>
                <a:lnTo>
                  <a:pt x="3149" y="55"/>
                </a:lnTo>
                <a:lnTo>
                  <a:pt x="3085" y="63"/>
                </a:lnTo>
                <a:lnTo>
                  <a:pt x="3025" y="72"/>
                </a:lnTo>
                <a:lnTo>
                  <a:pt x="2958" y="80"/>
                </a:lnTo>
                <a:lnTo>
                  <a:pt x="2877" y="86"/>
                </a:lnTo>
                <a:lnTo>
                  <a:pt x="2778" y="88"/>
                </a:lnTo>
                <a:lnTo>
                  <a:pt x="2744" y="88"/>
                </a:lnTo>
                <a:lnTo>
                  <a:pt x="2632" y="86"/>
                </a:lnTo>
                <a:lnTo>
                  <a:pt x="2541" y="80"/>
                </a:lnTo>
                <a:lnTo>
                  <a:pt x="2470" y="72"/>
                </a:lnTo>
                <a:lnTo>
                  <a:pt x="2404" y="66"/>
                </a:lnTo>
                <a:lnTo>
                  <a:pt x="2337" y="58"/>
                </a:lnTo>
                <a:lnTo>
                  <a:pt x="2263" y="50"/>
                </a:lnTo>
                <a:lnTo>
                  <a:pt x="2173" y="45"/>
                </a:lnTo>
                <a:lnTo>
                  <a:pt x="2058" y="41"/>
                </a:lnTo>
                <a:lnTo>
                  <a:pt x="1374" y="34"/>
                </a:lnTo>
                <a:lnTo>
                  <a:pt x="1258" y="34"/>
                </a:lnTo>
                <a:lnTo>
                  <a:pt x="1170" y="28"/>
                </a:lnTo>
                <a:lnTo>
                  <a:pt x="1030" y="20"/>
                </a:lnTo>
                <a:lnTo>
                  <a:pt x="893" y="9"/>
                </a:lnTo>
                <a:lnTo>
                  <a:pt x="802" y="3"/>
                </a:lnTo>
                <a:lnTo>
                  <a:pt x="686" y="3"/>
                </a:lnTo>
                <a:lnTo>
                  <a:pt x="555" y="0"/>
                </a:lnTo>
                <a:lnTo>
                  <a:pt x="439" y="3"/>
                </a:lnTo>
                <a:lnTo>
                  <a:pt x="346" y="3"/>
                </a:lnTo>
                <a:lnTo>
                  <a:pt x="250" y="6"/>
                </a:lnTo>
                <a:lnTo>
                  <a:pt x="134" y="6"/>
                </a:lnTo>
                <a:lnTo>
                  <a:pt x="2" y="6"/>
                </a:lnTo>
                <a:lnTo>
                  <a:pt x="0" y="3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>
              <a:solidFill>
                <a:srgbClr val="FFFF00"/>
              </a:solidFill>
            </a:endParaRPr>
          </a:p>
        </p:txBody>
      </p:sp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827584" y="2060848"/>
          <a:ext cx="7315200" cy="339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5382"/>
                <a:gridCol w="6169818"/>
              </a:tblGrid>
              <a:tr h="18396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작가</a:t>
                      </a:r>
                      <a:endParaRPr altLang="ko-KR" sz="1800" dirty="0">
                        <a:solidFill>
                          <a:schemeClr val="tx1">
                            <a:alpha val="10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90000" marR="90000" marT="46800" marB="46800"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lang="en-US" altLang="ko-KR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정지용</a:t>
                      </a:r>
                      <a:endParaRPr altLang="ko-KR" sz="1800" b="0" dirty="0">
                        <a:solidFill>
                          <a:schemeClr val="tx1">
                            <a:alpha val="10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90000" marR="90000" marT="46800" marB="46800">
                    <a:solidFill>
                      <a:srgbClr val="ECF1F8"/>
                    </a:solidFill>
                  </a:tcPr>
                </a:tc>
              </a:tr>
              <a:tr h="183960">
                <a:tc>
                  <a:txBody>
                    <a:bodyPr/>
                    <a:lstStyle/>
                    <a:p>
                      <a:pPr marL="0" marR="0" indent="0" algn="ctr" defTabSz="91440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b="1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갈래</a:t>
                      </a:r>
                    </a:p>
                  </a:txBody>
                  <a:tcPr marL="90000" marR="90000" marT="46800" marB="4680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자유시</a:t>
                      </a:r>
                      <a:r>
                        <a:rPr lang="en-US" altLang="ko-KR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서정시</a:t>
                      </a:r>
                    </a:p>
                  </a:txBody>
                  <a:tcPr marL="90000" marR="90000" marT="46800" marB="46800">
                    <a:solidFill>
                      <a:srgbClr val="D0D8E8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altLang="ko-KR" sz="1800" b="1" dirty="0" err="1">
                          <a:latin typeface="+mn-ea"/>
                          <a:ea typeface="+mn-ea"/>
                        </a:rPr>
                        <a:t>운율</a:t>
                      </a:r>
                      <a:endParaRPr altLang="ko-KR" sz="1800" b="1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altLang="ko-KR" sz="1800" dirty="0" err="1">
                          <a:latin typeface="+mn-ea"/>
                          <a:ea typeface="+mn-ea"/>
                        </a:rPr>
                        <a:t>내재율</a:t>
                      </a:r>
                      <a:endParaRPr altLang="ko-KR" sz="1800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</a:tr>
              <a:tr h="3600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altLang="ko-KR" sz="1800" b="1" dirty="0" err="1">
                          <a:latin typeface="+mn-ea"/>
                          <a:ea typeface="+mn-ea"/>
                        </a:rPr>
                        <a:t>성격</a:t>
                      </a:r>
                      <a:endParaRPr altLang="ko-KR" sz="1800" b="1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altLang="ko-KR" sz="1800" dirty="0" err="1">
                          <a:latin typeface="+mn-ea"/>
                          <a:ea typeface="+mn-ea"/>
                        </a:rPr>
                        <a:t>서정적</a:t>
                      </a:r>
                      <a:r>
                        <a:rPr altLang="ko-KR" sz="1800" dirty="0">
                          <a:latin typeface="+mn-ea"/>
                          <a:ea typeface="+mn-ea"/>
                        </a:rPr>
                        <a:t>, </a:t>
                      </a:r>
                      <a:r>
                        <a:rPr altLang="ko-KR" sz="1800" dirty="0" err="1">
                          <a:latin typeface="+mn-ea"/>
                          <a:ea typeface="+mn-ea"/>
                        </a:rPr>
                        <a:t>회화적</a:t>
                      </a:r>
                      <a:r>
                        <a:rPr altLang="ko-KR" sz="1800" dirty="0">
                          <a:latin typeface="+mn-ea"/>
                          <a:ea typeface="+mn-ea"/>
                        </a:rPr>
                        <a:t>, </a:t>
                      </a:r>
                      <a:r>
                        <a:rPr altLang="ko-KR" sz="1800" dirty="0" err="1">
                          <a:latin typeface="+mn-ea"/>
                          <a:ea typeface="+mn-ea"/>
                        </a:rPr>
                        <a:t>동시적</a:t>
                      </a:r>
                      <a:endParaRPr altLang="ko-KR" sz="1800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</a:tr>
              <a:tr h="3600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altLang="ko-KR" sz="1800" b="1" dirty="0" err="1">
                          <a:latin typeface="+mn-ea"/>
                          <a:ea typeface="+mn-ea"/>
                        </a:rPr>
                        <a:t>제재</a:t>
                      </a:r>
                      <a:endParaRPr altLang="ko-KR" sz="1800" b="1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altLang="ko-KR" sz="1800" dirty="0" err="1">
                          <a:latin typeface="+mn-ea"/>
                          <a:ea typeface="+mn-ea"/>
                        </a:rPr>
                        <a:t>해바라기</a:t>
                      </a:r>
                      <a:r>
                        <a:rPr altLang="ko-KR" sz="1800" dirty="0">
                          <a:latin typeface="+mn-ea"/>
                          <a:ea typeface="+mn-ea"/>
                        </a:rPr>
                        <a:t> 씨</a:t>
                      </a:r>
                    </a:p>
                  </a:txBody>
                  <a:tcPr marL="90000" marR="90000" marT="46800" marB="46800"/>
                </a:tc>
              </a:tr>
              <a:tr h="3600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altLang="ko-KR" sz="1800" b="1" dirty="0" err="1">
                          <a:latin typeface="+mn-ea"/>
                          <a:ea typeface="+mn-ea"/>
                        </a:rPr>
                        <a:t>주제</a:t>
                      </a:r>
                      <a:endParaRPr altLang="ko-KR" sz="1800" b="1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altLang="ko-KR" sz="1800" dirty="0" err="1">
                          <a:latin typeface="+mn-ea"/>
                          <a:ea typeface="+mn-ea"/>
                        </a:rPr>
                        <a:t>해바라기</a:t>
                      </a: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altLang="ko-KR" sz="1800" dirty="0" err="1">
                          <a:latin typeface="+mn-ea"/>
                          <a:ea typeface="+mn-ea"/>
                        </a:rPr>
                        <a:t>씨를</a:t>
                      </a: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altLang="ko-KR" sz="1800" dirty="0" err="1">
                          <a:latin typeface="+mn-ea"/>
                          <a:ea typeface="+mn-ea"/>
                        </a:rPr>
                        <a:t>심고</a:t>
                      </a: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altLang="ko-KR" sz="1800" dirty="0" err="1">
                          <a:latin typeface="+mn-ea"/>
                          <a:ea typeface="+mn-ea"/>
                        </a:rPr>
                        <a:t>싹이</a:t>
                      </a: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altLang="ko-KR" sz="1800" dirty="0" err="1">
                          <a:latin typeface="+mn-ea"/>
                          <a:ea typeface="+mn-ea"/>
                        </a:rPr>
                        <a:t>트기를</a:t>
                      </a: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altLang="ko-KR" sz="1800" dirty="0" err="1">
                          <a:latin typeface="+mn-ea"/>
                          <a:ea typeface="+mn-ea"/>
                        </a:rPr>
                        <a:t>기다리는</a:t>
                      </a: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altLang="ko-KR" sz="1800" dirty="0" err="1">
                          <a:latin typeface="+mn-ea"/>
                          <a:ea typeface="+mn-ea"/>
                        </a:rPr>
                        <a:t>순수한</a:t>
                      </a: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altLang="ko-KR" sz="1800" dirty="0" err="1">
                          <a:latin typeface="+mn-ea"/>
                          <a:ea typeface="+mn-ea"/>
                        </a:rPr>
                        <a:t>동심</a:t>
                      </a:r>
                      <a:endParaRPr altLang="ko-KR" sz="1800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</a:tr>
              <a:tr h="3600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altLang="ko-KR" sz="1800" b="1" dirty="0" err="1">
                          <a:latin typeface="+mn-ea"/>
                          <a:ea typeface="+mn-ea"/>
                        </a:rPr>
                        <a:t>특징</a:t>
                      </a:r>
                      <a:endParaRPr altLang="ko-KR" sz="1800" b="1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altLang="ko-KR" sz="1800" dirty="0">
                          <a:latin typeface="+mn-ea"/>
                          <a:ea typeface="+mn-ea"/>
                        </a:rPr>
                        <a:t>· </a:t>
                      </a:r>
                      <a:r>
                        <a:rPr altLang="ko-KR" sz="1800" dirty="0" err="1">
                          <a:latin typeface="+mn-ea"/>
                          <a:ea typeface="+mn-ea"/>
                        </a:rPr>
                        <a:t>일상적인</a:t>
                      </a: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altLang="ko-KR" sz="1800" dirty="0" err="1">
                          <a:latin typeface="+mn-ea"/>
                          <a:ea typeface="+mn-ea"/>
                        </a:rPr>
                        <a:t>경험을</a:t>
                      </a: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altLang="ko-KR" sz="1800" dirty="0" err="1">
                          <a:latin typeface="+mn-ea"/>
                          <a:ea typeface="+mn-ea"/>
                        </a:rPr>
                        <a:t>시적</a:t>
                      </a: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altLang="ko-KR" sz="1800" dirty="0" err="1">
                          <a:latin typeface="+mn-ea"/>
                          <a:ea typeface="+mn-ea"/>
                        </a:rPr>
                        <a:t>표현과</a:t>
                      </a: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altLang="ko-KR" sz="1800" dirty="0" err="1">
                          <a:latin typeface="+mn-ea"/>
                          <a:ea typeface="+mn-ea"/>
                        </a:rPr>
                        <a:t>운율의</a:t>
                      </a: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altLang="ko-KR" sz="1800" dirty="0" err="1">
                          <a:latin typeface="+mn-ea"/>
                          <a:ea typeface="+mn-ea"/>
                        </a:rPr>
                        <a:t>효과를</a:t>
                      </a: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altLang="ko-KR" sz="1800" dirty="0" err="1">
                          <a:latin typeface="+mn-ea"/>
                          <a:ea typeface="+mn-ea"/>
                        </a:rPr>
                        <a:t>살려</a:t>
                      </a: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altLang="ko-KR" sz="1800" dirty="0" err="1">
                          <a:latin typeface="+mn-ea"/>
                          <a:ea typeface="+mn-ea"/>
                        </a:rPr>
                        <a:t>노래함</a:t>
                      </a:r>
                      <a:r>
                        <a:rPr altLang="ko-KR" sz="1800" dirty="0">
                          <a:latin typeface="+mn-ea"/>
                          <a:ea typeface="+mn-ea"/>
                        </a:rPr>
                        <a:t>.</a:t>
                      </a:r>
                    </a:p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altLang="ko-KR" sz="1800" dirty="0">
                          <a:latin typeface="+mn-ea"/>
                          <a:ea typeface="+mn-ea"/>
                        </a:rPr>
                        <a:t>· </a:t>
                      </a:r>
                      <a:r>
                        <a:rPr altLang="ko-KR" sz="1800" dirty="0" err="1">
                          <a:latin typeface="+mn-ea"/>
                          <a:ea typeface="+mn-ea"/>
                        </a:rPr>
                        <a:t>비슷한</a:t>
                      </a: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altLang="ko-KR" sz="1800" dirty="0" err="1">
                          <a:latin typeface="+mn-ea"/>
                          <a:ea typeface="+mn-ea"/>
                        </a:rPr>
                        <a:t>문장</a:t>
                      </a: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altLang="ko-KR" sz="1800" dirty="0" err="1">
                          <a:latin typeface="+mn-ea"/>
                          <a:ea typeface="+mn-ea"/>
                        </a:rPr>
                        <a:t>구조</a:t>
                      </a:r>
                      <a:r>
                        <a:rPr altLang="ko-KR" sz="1800" dirty="0">
                          <a:latin typeface="+mn-ea"/>
                          <a:ea typeface="+mn-ea"/>
                        </a:rPr>
                        <a:t>, </a:t>
                      </a:r>
                      <a:r>
                        <a:rPr altLang="ko-KR" sz="1800" dirty="0" err="1">
                          <a:latin typeface="+mn-ea"/>
                          <a:ea typeface="+mn-ea"/>
                        </a:rPr>
                        <a:t>같은</a:t>
                      </a: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altLang="ko-KR" sz="1800" dirty="0" err="1">
                          <a:latin typeface="+mn-ea"/>
                          <a:ea typeface="+mn-ea"/>
                        </a:rPr>
                        <a:t>문장의</a:t>
                      </a: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altLang="ko-KR" sz="1800" dirty="0" err="1">
                          <a:latin typeface="+mn-ea"/>
                          <a:ea typeface="+mn-ea"/>
                        </a:rPr>
                        <a:t>반복으로</a:t>
                      </a: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altLang="ko-KR" sz="1800" dirty="0" err="1">
                          <a:latin typeface="+mn-ea"/>
                          <a:ea typeface="+mn-ea"/>
                        </a:rPr>
                        <a:t>운율을</a:t>
                      </a: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altLang="ko-KR" sz="1800" dirty="0" err="1">
                          <a:latin typeface="+mn-ea"/>
                          <a:ea typeface="+mn-ea"/>
                        </a:rPr>
                        <a:t>형성함</a:t>
                      </a:r>
                      <a:r>
                        <a:rPr altLang="ko-KR" sz="1800" dirty="0">
                          <a:latin typeface="+mn-ea"/>
                          <a:ea typeface="+mn-ea"/>
                        </a:rPr>
                        <a:t>.</a:t>
                      </a:r>
                    </a:p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altLang="ko-KR" sz="1800" dirty="0">
                          <a:latin typeface="+mn-ea"/>
                          <a:ea typeface="+mn-ea"/>
                        </a:rPr>
                        <a:t>· </a:t>
                      </a:r>
                      <a:r>
                        <a:rPr altLang="ko-KR" sz="1800" dirty="0" err="1">
                          <a:latin typeface="+mn-ea"/>
                          <a:ea typeface="+mn-ea"/>
                        </a:rPr>
                        <a:t>해바라기</a:t>
                      </a: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altLang="ko-KR" sz="1800" dirty="0" err="1">
                          <a:latin typeface="+mn-ea"/>
                          <a:ea typeface="+mn-ea"/>
                        </a:rPr>
                        <a:t>씨의</a:t>
                      </a: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altLang="ko-KR" sz="1800" dirty="0" err="1">
                          <a:latin typeface="+mn-ea"/>
                          <a:ea typeface="+mn-ea"/>
                        </a:rPr>
                        <a:t>싹이</a:t>
                      </a: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altLang="ko-KR" sz="1800" dirty="0" err="1">
                          <a:latin typeface="+mn-ea"/>
                          <a:ea typeface="+mn-ea"/>
                        </a:rPr>
                        <a:t>트기를</a:t>
                      </a: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altLang="ko-KR" sz="1800" dirty="0" err="1">
                          <a:latin typeface="+mn-ea"/>
                          <a:ea typeface="+mn-ea"/>
                        </a:rPr>
                        <a:t>애타게</a:t>
                      </a: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altLang="ko-KR" sz="1800" dirty="0" err="1">
                          <a:latin typeface="+mn-ea"/>
                          <a:ea typeface="+mn-ea"/>
                        </a:rPr>
                        <a:t>기다리는</a:t>
                      </a: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altLang="ko-KR" sz="1800" dirty="0" err="1">
                          <a:latin typeface="+mn-ea"/>
                          <a:ea typeface="+mn-ea"/>
                        </a:rPr>
                        <a:t>어린아이들의</a:t>
                      </a: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altLang="ko-KR" sz="1800" dirty="0" err="1">
                          <a:latin typeface="+mn-ea"/>
                          <a:ea typeface="+mn-ea"/>
                        </a:rPr>
                        <a:t>천진난만함을</a:t>
                      </a: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altLang="ko-KR" sz="1800" dirty="0" err="1">
                          <a:latin typeface="+mn-ea"/>
                          <a:ea typeface="+mn-ea"/>
                        </a:rPr>
                        <a:t>재미있게</a:t>
                      </a: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altLang="ko-KR" sz="1800" dirty="0" err="1">
                          <a:latin typeface="+mn-ea"/>
                          <a:ea typeface="+mn-ea"/>
                        </a:rPr>
                        <a:t>표현함</a:t>
                      </a:r>
                      <a:r>
                        <a:rPr altLang="ko-KR" sz="1800" dirty="0">
                          <a:latin typeface="+mn-ea"/>
                          <a:ea typeface="+mn-ea"/>
                        </a:rPr>
                        <a:t>.</a:t>
                      </a:r>
                    </a:p>
                  </a:txBody>
                  <a:tcPr marL="90000" marR="90000" marT="46800" marB="4680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그림 23" descr="veve.png"/>
          <p:cNvPicPr>
            <a:picLocks noChangeAspect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 rot="-397476">
            <a:off x="299111" y="514484"/>
            <a:ext cx="587192" cy="859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slide5_shape3"/>
          <p:cNvSpPr/>
          <p:nvPr/>
        </p:nvSpPr>
        <p:spPr>
          <a:xfrm>
            <a:off x="683568" y="980728"/>
            <a:ext cx="5842120" cy="37189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lnSpc>
                <a:spcPts val="7000"/>
              </a:lnSpc>
              <a:defRPr sz="6600" b="1" spc="-500">
                <a:gradFill>
                  <a:gsLst>
                    <a:gs pos="0">
                      <a:srgbClr val="0099FF">
                        <a:alpha val="62000"/>
                      </a:srgbClr>
                    </a:gs>
                    <a:gs pos="99000">
                      <a:srgbClr val="00B0F0">
                        <a:alpha val="78000"/>
                      </a:srgbClr>
                    </a:gs>
                  </a:gsLst>
                  <a:lin ang="2700000" scaled="1"/>
                  <a:tileRect/>
                </a:gradFill>
                <a:latin typeface="나눔고딕"/>
                <a:ea typeface="나눔고딕"/>
              </a:defRPr>
            </a:lvl1pPr>
          </a:lstStyle>
          <a:p>
            <a:pPr marL="0" algn="l" defTabSz="914400" latinLnBrk="1">
              <a:lnSpc>
                <a:spcPts val="2000"/>
              </a:lnSpc>
            </a:pPr>
            <a:r>
              <a:rPr lang="ko-KR" altLang="en-US" sz="4000" kern="1200" spc="-50" dirty="0" smtClean="0">
                <a:solidFill>
                  <a:schemeClr val="bg1"/>
                </a:solidFill>
                <a:latin typeface="나눔손글씨 펜"/>
                <a:ea typeface="나눔손글씨 펜"/>
                <a:cs typeface="+mn-cs"/>
              </a:rPr>
              <a:t>시의 짜임</a:t>
            </a:r>
            <a:endParaRPr sz="4000" kern="1200" spc="-50" dirty="0">
              <a:solidFill>
                <a:schemeClr val="bg1"/>
              </a:solidFill>
              <a:latin typeface="나눔손글씨 펜"/>
              <a:ea typeface="나눔손글씨 펜"/>
              <a:cs typeface="+mn-cs"/>
            </a:endParaRPr>
          </a:p>
        </p:txBody>
      </p:sp>
      <p:sp>
        <p:nvSpPr>
          <p:cNvPr id="21" name="Freeform 174"/>
          <p:cNvSpPr>
            <a:spLocks/>
          </p:cNvSpPr>
          <p:nvPr/>
        </p:nvSpPr>
        <p:spPr bwMode="auto">
          <a:xfrm flipV="1">
            <a:off x="683568" y="1268760"/>
            <a:ext cx="7704856" cy="144016"/>
          </a:xfrm>
          <a:custGeom>
            <a:avLst/>
            <a:gdLst>
              <a:gd name="T0" fmla="*/ 134 w 6865"/>
              <a:gd name="T1" fmla="*/ 39 h 149"/>
              <a:gd name="T2" fmla="*/ 346 w 6865"/>
              <a:gd name="T3" fmla="*/ 36 h 149"/>
              <a:gd name="T4" fmla="*/ 555 w 6865"/>
              <a:gd name="T5" fmla="*/ 34 h 149"/>
              <a:gd name="T6" fmla="*/ 799 w 6865"/>
              <a:gd name="T7" fmla="*/ 36 h 149"/>
              <a:gd name="T8" fmla="*/ 1027 w 6865"/>
              <a:gd name="T9" fmla="*/ 52 h 149"/>
              <a:gd name="T10" fmla="*/ 1258 w 6865"/>
              <a:gd name="T11" fmla="*/ 66 h 149"/>
              <a:gd name="T12" fmla="*/ 2058 w 6865"/>
              <a:gd name="T13" fmla="*/ 75 h 149"/>
              <a:gd name="T14" fmla="*/ 2261 w 6865"/>
              <a:gd name="T15" fmla="*/ 83 h 149"/>
              <a:gd name="T16" fmla="*/ 2398 w 6865"/>
              <a:gd name="T17" fmla="*/ 97 h 149"/>
              <a:gd name="T18" fmla="*/ 2539 w 6865"/>
              <a:gd name="T19" fmla="*/ 113 h 149"/>
              <a:gd name="T20" fmla="*/ 2744 w 6865"/>
              <a:gd name="T21" fmla="*/ 122 h 149"/>
              <a:gd name="T22" fmla="*/ 2879 w 6865"/>
              <a:gd name="T23" fmla="*/ 118 h 149"/>
              <a:gd name="T24" fmla="*/ 3030 w 6865"/>
              <a:gd name="T25" fmla="*/ 104 h 149"/>
              <a:gd name="T26" fmla="*/ 3151 w 6865"/>
              <a:gd name="T27" fmla="*/ 86 h 149"/>
              <a:gd name="T28" fmla="*/ 3300 w 6865"/>
              <a:gd name="T29" fmla="*/ 72 h 149"/>
              <a:gd name="T30" fmla="*/ 3431 w 6865"/>
              <a:gd name="T31" fmla="*/ 72 h 149"/>
              <a:gd name="T32" fmla="*/ 3635 w 6865"/>
              <a:gd name="T33" fmla="*/ 80 h 149"/>
              <a:gd name="T34" fmla="*/ 3772 w 6865"/>
              <a:gd name="T35" fmla="*/ 97 h 149"/>
              <a:gd name="T36" fmla="*/ 3912 w 6865"/>
              <a:gd name="T37" fmla="*/ 113 h 149"/>
              <a:gd name="T38" fmla="*/ 4118 w 6865"/>
              <a:gd name="T39" fmla="*/ 122 h 149"/>
              <a:gd name="T40" fmla="*/ 4838 w 6865"/>
              <a:gd name="T41" fmla="*/ 129 h 149"/>
              <a:gd name="T42" fmla="*/ 5019 w 6865"/>
              <a:gd name="T43" fmla="*/ 122 h 149"/>
              <a:gd name="T44" fmla="*/ 5149 w 6865"/>
              <a:gd name="T45" fmla="*/ 104 h 149"/>
              <a:gd name="T46" fmla="*/ 5277 w 6865"/>
              <a:gd name="T47" fmla="*/ 88 h 149"/>
              <a:gd name="T48" fmla="*/ 5453 w 6865"/>
              <a:gd name="T49" fmla="*/ 83 h 149"/>
              <a:gd name="T50" fmla="*/ 5605 w 6865"/>
              <a:gd name="T51" fmla="*/ 86 h 149"/>
              <a:gd name="T52" fmla="*/ 5767 w 6865"/>
              <a:gd name="T53" fmla="*/ 102 h 149"/>
              <a:gd name="T54" fmla="*/ 5896 w 6865"/>
              <a:gd name="T55" fmla="*/ 124 h 149"/>
              <a:gd name="T56" fmla="*/ 6064 w 6865"/>
              <a:gd name="T57" fmla="*/ 140 h 149"/>
              <a:gd name="T58" fmla="*/ 6519 w 6865"/>
              <a:gd name="T59" fmla="*/ 146 h 149"/>
              <a:gd name="T60" fmla="*/ 6865 w 6865"/>
              <a:gd name="T61" fmla="*/ 115 h 149"/>
              <a:gd name="T62" fmla="*/ 6176 w 6865"/>
              <a:gd name="T63" fmla="*/ 110 h 149"/>
              <a:gd name="T64" fmla="*/ 5975 w 6865"/>
              <a:gd name="T65" fmla="*/ 99 h 149"/>
              <a:gd name="T66" fmla="*/ 5835 w 6865"/>
              <a:gd name="T67" fmla="*/ 80 h 149"/>
              <a:gd name="T68" fmla="*/ 5695 w 6865"/>
              <a:gd name="T69" fmla="*/ 61 h 149"/>
              <a:gd name="T70" fmla="*/ 5489 w 6865"/>
              <a:gd name="T71" fmla="*/ 50 h 149"/>
              <a:gd name="T72" fmla="*/ 5354 w 6865"/>
              <a:gd name="T73" fmla="*/ 52 h 149"/>
              <a:gd name="T74" fmla="*/ 5206 w 6865"/>
              <a:gd name="T75" fmla="*/ 63 h 149"/>
              <a:gd name="T76" fmla="*/ 5082 w 6865"/>
              <a:gd name="T77" fmla="*/ 80 h 149"/>
              <a:gd name="T78" fmla="*/ 4937 w 6865"/>
              <a:gd name="T79" fmla="*/ 94 h 149"/>
              <a:gd name="T80" fmla="*/ 4802 w 6865"/>
              <a:gd name="T81" fmla="*/ 97 h 149"/>
              <a:gd name="T82" fmla="*/ 4002 w 6865"/>
              <a:gd name="T83" fmla="*/ 86 h 149"/>
              <a:gd name="T84" fmla="*/ 3840 w 6865"/>
              <a:gd name="T85" fmla="*/ 72 h 149"/>
              <a:gd name="T86" fmla="*/ 3711 w 6865"/>
              <a:gd name="T87" fmla="*/ 55 h 149"/>
              <a:gd name="T88" fmla="*/ 3547 w 6865"/>
              <a:gd name="T89" fmla="*/ 41 h 149"/>
              <a:gd name="T90" fmla="*/ 3398 w 6865"/>
              <a:gd name="T91" fmla="*/ 39 h 149"/>
              <a:gd name="T92" fmla="*/ 3217 w 6865"/>
              <a:gd name="T93" fmla="*/ 47 h 149"/>
              <a:gd name="T94" fmla="*/ 3085 w 6865"/>
              <a:gd name="T95" fmla="*/ 63 h 149"/>
              <a:gd name="T96" fmla="*/ 2958 w 6865"/>
              <a:gd name="T97" fmla="*/ 80 h 149"/>
              <a:gd name="T98" fmla="*/ 2778 w 6865"/>
              <a:gd name="T99" fmla="*/ 88 h 149"/>
              <a:gd name="T100" fmla="*/ 2632 w 6865"/>
              <a:gd name="T101" fmla="*/ 86 h 149"/>
              <a:gd name="T102" fmla="*/ 2470 w 6865"/>
              <a:gd name="T103" fmla="*/ 72 h 149"/>
              <a:gd name="T104" fmla="*/ 2337 w 6865"/>
              <a:gd name="T105" fmla="*/ 58 h 149"/>
              <a:gd name="T106" fmla="*/ 2173 w 6865"/>
              <a:gd name="T107" fmla="*/ 45 h 149"/>
              <a:gd name="T108" fmla="*/ 1374 w 6865"/>
              <a:gd name="T109" fmla="*/ 34 h 149"/>
              <a:gd name="T110" fmla="*/ 1170 w 6865"/>
              <a:gd name="T111" fmla="*/ 28 h 149"/>
              <a:gd name="T112" fmla="*/ 893 w 6865"/>
              <a:gd name="T113" fmla="*/ 9 h 149"/>
              <a:gd name="T114" fmla="*/ 686 w 6865"/>
              <a:gd name="T115" fmla="*/ 3 h 149"/>
              <a:gd name="T116" fmla="*/ 439 w 6865"/>
              <a:gd name="T117" fmla="*/ 3 h 149"/>
              <a:gd name="T118" fmla="*/ 250 w 6865"/>
              <a:gd name="T119" fmla="*/ 6 h 149"/>
              <a:gd name="T120" fmla="*/ 2 w 6865"/>
              <a:gd name="T121" fmla="*/ 6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6865" h="149">
                <a:moveTo>
                  <a:pt x="0" y="39"/>
                </a:moveTo>
                <a:lnTo>
                  <a:pt x="134" y="39"/>
                </a:lnTo>
                <a:lnTo>
                  <a:pt x="252" y="39"/>
                </a:lnTo>
                <a:lnTo>
                  <a:pt x="346" y="36"/>
                </a:lnTo>
                <a:lnTo>
                  <a:pt x="439" y="36"/>
                </a:lnTo>
                <a:lnTo>
                  <a:pt x="555" y="34"/>
                </a:lnTo>
                <a:lnTo>
                  <a:pt x="686" y="36"/>
                </a:lnTo>
                <a:lnTo>
                  <a:pt x="799" y="36"/>
                </a:lnTo>
                <a:lnTo>
                  <a:pt x="890" y="41"/>
                </a:lnTo>
                <a:lnTo>
                  <a:pt x="1027" y="52"/>
                </a:lnTo>
                <a:lnTo>
                  <a:pt x="1167" y="61"/>
                </a:lnTo>
                <a:lnTo>
                  <a:pt x="1258" y="66"/>
                </a:lnTo>
                <a:lnTo>
                  <a:pt x="1374" y="66"/>
                </a:lnTo>
                <a:lnTo>
                  <a:pt x="2058" y="75"/>
                </a:lnTo>
                <a:lnTo>
                  <a:pt x="2173" y="77"/>
                </a:lnTo>
                <a:lnTo>
                  <a:pt x="2261" y="83"/>
                </a:lnTo>
                <a:lnTo>
                  <a:pt x="2335" y="91"/>
                </a:lnTo>
                <a:lnTo>
                  <a:pt x="2398" y="97"/>
                </a:lnTo>
                <a:lnTo>
                  <a:pt x="2465" y="104"/>
                </a:lnTo>
                <a:lnTo>
                  <a:pt x="2539" y="113"/>
                </a:lnTo>
                <a:lnTo>
                  <a:pt x="2629" y="118"/>
                </a:lnTo>
                <a:lnTo>
                  <a:pt x="2744" y="122"/>
                </a:lnTo>
                <a:lnTo>
                  <a:pt x="2778" y="122"/>
                </a:lnTo>
                <a:lnTo>
                  <a:pt x="2879" y="118"/>
                </a:lnTo>
                <a:lnTo>
                  <a:pt x="2962" y="113"/>
                </a:lnTo>
                <a:lnTo>
                  <a:pt x="3030" y="104"/>
                </a:lnTo>
                <a:lnTo>
                  <a:pt x="3091" y="97"/>
                </a:lnTo>
                <a:lnTo>
                  <a:pt x="3151" y="86"/>
                </a:lnTo>
                <a:lnTo>
                  <a:pt x="3219" y="77"/>
                </a:lnTo>
                <a:lnTo>
                  <a:pt x="3300" y="72"/>
                </a:lnTo>
                <a:lnTo>
                  <a:pt x="3398" y="72"/>
                </a:lnTo>
                <a:lnTo>
                  <a:pt x="3431" y="72"/>
                </a:lnTo>
                <a:lnTo>
                  <a:pt x="3543" y="75"/>
                </a:lnTo>
                <a:lnTo>
                  <a:pt x="3635" y="80"/>
                </a:lnTo>
                <a:lnTo>
                  <a:pt x="3706" y="88"/>
                </a:lnTo>
                <a:lnTo>
                  <a:pt x="3772" y="97"/>
                </a:lnTo>
                <a:lnTo>
                  <a:pt x="3838" y="104"/>
                </a:lnTo>
                <a:lnTo>
                  <a:pt x="3912" y="113"/>
                </a:lnTo>
                <a:lnTo>
                  <a:pt x="4002" y="118"/>
                </a:lnTo>
                <a:lnTo>
                  <a:pt x="4118" y="122"/>
                </a:lnTo>
                <a:lnTo>
                  <a:pt x="4802" y="129"/>
                </a:lnTo>
                <a:lnTo>
                  <a:pt x="4838" y="129"/>
                </a:lnTo>
                <a:lnTo>
                  <a:pt x="4940" y="127"/>
                </a:lnTo>
                <a:lnTo>
                  <a:pt x="5019" y="122"/>
                </a:lnTo>
                <a:lnTo>
                  <a:pt x="5088" y="113"/>
                </a:lnTo>
                <a:lnTo>
                  <a:pt x="5149" y="104"/>
                </a:lnTo>
                <a:lnTo>
                  <a:pt x="5209" y="97"/>
                </a:lnTo>
                <a:lnTo>
                  <a:pt x="5277" y="88"/>
                </a:lnTo>
                <a:lnTo>
                  <a:pt x="5354" y="86"/>
                </a:lnTo>
                <a:lnTo>
                  <a:pt x="5453" y="83"/>
                </a:lnTo>
                <a:lnTo>
                  <a:pt x="5489" y="83"/>
                </a:lnTo>
                <a:lnTo>
                  <a:pt x="5605" y="86"/>
                </a:lnTo>
                <a:lnTo>
                  <a:pt x="5693" y="94"/>
                </a:lnTo>
                <a:lnTo>
                  <a:pt x="5767" y="102"/>
                </a:lnTo>
                <a:lnTo>
                  <a:pt x="5830" y="113"/>
                </a:lnTo>
                <a:lnTo>
                  <a:pt x="5896" y="124"/>
                </a:lnTo>
                <a:lnTo>
                  <a:pt x="5970" y="133"/>
                </a:lnTo>
                <a:lnTo>
                  <a:pt x="6064" y="140"/>
                </a:lnTo>
                <a:lnTo>
                  <a:pt x="6176" y="143"/>
                </a:lnTo>
                <a:lnTo>
                  <a:pt x="6519" y="146"/>
                </a:lnTo>
                <a:lnTo>
                  <a:pt x="6863" y="149"/>
                </a:lnTo>
                <a:lnTo>
                  <a:pt x="6865" y="115"/>
                </a:lnTo>
                <a:lnTo>
                  <a:pt x="6519" y="113"/>
                </a:lnTo>
                <a:lnTo>
                  <a:pt x="6176" y="110"/>
                </a:lnTo>
                <a:lnTo>
                  <a:pt x="6064" y="108"/>
                </a:lnTo>
                <a:lnTo>
                  <a:pt x="5975" y="99"/>
                </a:lnTo>
                <a:lnTo>
                  <a:pt x="5901" y="91"/>
                </a:lnTo>
                <a:lnTo>
                  <a:pt x="5835" y="80"/>
                </a:lnTo>
                <a:lnTo>
                  <a:pt x="5769" y="70"/>
                </a:lnTo>
                <a:lnTo>
                  <a:pt x="5695" y="61"/>
                </a:lnTo>
                <a:lnTo>
                  <a:pt x="5605" y="52"/>
                </a:lnTo>
                <a:lnTo>
                  <a:pt x="5489" y="50"/>
                </a:lnTo>
                <a:lnTo>
                  <a:pt x="5453" y="50"/>
                </a:lnTo>
                <a:lnTo>
                  <a:pt x="5354" y="52"/>
                </a:lnTo>
                <a:lnTo>
                  <a:pt x="5272" y="58"/>
                </a:lnTo>
                <a:lnTo>
                  <a:pt x="5206" y="63"/>
                </a:lnTo>
                <a:lnTo>
                  <a:pt x="5142" y="72"/>
                </a:lnTo>
                <a:lnTo>
                  <a:pt x="5082" y="80"/>
                </a:lnTo>
                <a:lnTo>
                  <a:pt x="5016" y="88"/>
                </a:lnTo>
                <a:lnTo>
                  <a:pt x="4937" y="94"/>
                </a:lnTo>
                <a:lnTo>
                  <a:pt x="4838" y="97"/>
                </a:lnTo>
                <a:lnTo>
                  <a:pt x="4802" y="97"/>
                </a:lnTo>
                <a:lnTo>
                  <a:pt x="4118" y="88"/>
                </a:lnTo>
                <a:lnTo>
                  <a:pt x="4002" y="86"/>
                </a:lnTo>
                <a:lnTo>
                  <a:pt x="3914" y="80"/>
                </a:lnTo>
                <a:lnTo>
                  <a:pt x="3840" y="72"/>
                </a:lnTo>
                <a:lnTo>
                  <a:pt x="3777" y="63"/>
                </a:lnTo>
                <a:lnTo>
                  <a:pt x="3711" y="55"/>
                </a:lnTo>
                <a:lnTo>
                  <a:pt x="3637" y="47"/>
                </a:lnTo>
                <a:lnTo>
                  <a:pt x="3547" y="41"/>
                </a:lnTo>
                <a:lnTo>
                  <a:pt x="3431" y="39"/>
                </a:lnTo>
                <a:lnTo>
                  <a:pt x="3398" y="39"/>
                </a:lnTo>
                <a:lnTo>
                  <a:pt x="3297" y="39"/>
                </a:lnTo>
                <a:lnTo>
                  <a:pt x="3217" y="47"/>
                </a:lnTo>
                <a:lnTo>
                  <a:pt x="3149" y="55"/>
                </a:lnTo>
                <a:lnTo>
                  <a:pt x="3085" y="63"/>
                </a:lnTo>
                <a:lnTo>
                  <a:pt x="3025" y="72"/>
                </a:lnTo>
                <a:lnTo>
                  <a:pt x="2958" y="80"/>
                </a:lnTo>
                <a:lnTo>
                  <a:pt x="2877" y="86"/>
                </a:lnTo>
                <a:lnTo>
                  <a:pt x="2778" y="88"/>
                </a:lnTo>
                <a:lnTo>
                  <a:pt x="2744" y="88"/>
                </a:lnTo>
                <a:lnTo>
                  <a:pt x="2632" y="86"/>
                </a:lnTo>
                <a:lnTo>
                  <a:pt x="2541" y="80"/>
                </a:lnTo>
                <a:lnTo>
                  <a:pt x="2470" y="72"/>
                </a:lnTo>
                <a:lnTo>
                  <a:pt x="2404" y="66"/>
                </a:lnTo>
                <a:lnTo>
                  <a:pt x="2337" y="58"/>
                </a:lnTo>
                <a:lnTo>
                  <a:pt x="2263" y="50"/>
                </a:lnTo>
                <a:lnTo>
                  <a:pt x="2173" y="45"/>
                </a:lnTo>
                <a:lnTo>
                  <a:pt x="2058" y="41"/>
                </a:lnTo>
                <a:lnTo>
                  <a:pt x="1374" y="34"/>
                </a:lnTo>
                <a:lnTo>
                  <a:pt x="1258" y="34"/>
                </a:lnTo>
                <a:lnTo>
                  <a:pt x="1170" y="28"/>
                </a:lnTo>
                <a:lnTo>
                  <a:pt x="1030" y="20"/>
                </a:lnTo>
                <a:lnTo>
                  <a:pt x="893" y="9"/>
                </a:lnTo>
                <a:lnTo>
                  <a:pt x="802" y="3"/>
                </a:lnTo>
                <a:lnTo>
                  <a:pt x="686" y="3"/>
                </a:lnTo>
                <a:lnTo>
                  <a:pt x="555" y="0"/>
                </a:lnTo>
                <a:lnTo>
                  <a:pt x="439" y="3"/>
                </a:lnTo>
                <a:lnTo>
                  <a:pt x="346" y="3"/>
                </a:lnTo>
                <a:lnTo>
                  <a:pt x="250" y="6"/>
                </a:lnTo>
                <a:lnTo>
                  <a:pt x="134" y="6"/>
                </a:lnTo>
                <a:lnTo>
                  <a:pt x="2" y="6"/>
                </a:lnTo>
                <a:lnTo>
                  <a:pt x="0" y="3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>
              <a:solidFill>
                <a:srgbClr val="FFFF00"/>
              </a:solidFill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827584" y="2349000"/>
          <a:ext cx="7315200" cy="220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5382"/>
                <a:gridCol w="6169818"/>
              </a:tblGrid>
              <a:tr h="3600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ko-KR" sz="180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180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연</a:t>
                      </a:r>
                      <a:endParaRPr altLang="ko-KR" sz="1800" dirty="0">
                        <a:solidFill>
                          <a:schemeClr val="tx1">
                            <a:alpha val="10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90000" marR="90000" marT="46800" marB="46800"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altLang="ko-KR" sz="1800" dirty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참새 몰래 해바라기 씨를 심음</a:t>
                      </a:r>
                      <a:r>
                        <a:rPr lang="en-US" altLang="ko-KR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.</a:t>
                      </a:r>
                      <a:endParaRPr altLang="ko-KR" sz="1800" b="0" dirty="0">
                        <a:solidFill>
                          <a:schemeClr val="tx1">
                            <a:alpha val="10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90000" marR="90000" marT="46800" marB="46800">
                    <a:solidFill>
                      <a:srgbClr val="ECF1F8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ko-KR" sz="1800" b="1" dirty="0" smtClean="0"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sz="1800" b="1" dirty="0" smtClean="0">
                          <a:latin typeface="+mn-ea"/>
                          <a:ea typeface="+mn-ea"/>
                        </a:rPr>
                        <a:t>연</a:t>
                      </a:r>
                      <a:endParaRPr altLang="ko-KR" sz="1800" b="1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해바라기 씨 심은 곳을 다짐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.</a:t>
                      </a:r>
                      <a:endParaRPr altLang="ko-KR" sz="1800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</a:tr>
              <a:tr h="3600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ko-KR" sz="1800" b="1" dirty="0" smtClean="0"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sz="1800" b="1" dirty="0" smtClean="0">
                          <a:latin typeface="+mn-ea"/>
                          <a:ea typeface="+mn-ea"/>
                        </a:rPr>
                        <a:t>연</a:t>
                      </a:r>
                      <a:endParaRPr altLang="ko-KR" sz="1800" b="1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lang="en-US" altLang="ko-KR" sz="1800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800" baseline="0" dirty="0" smtClean="0">
                          <a:latin typeface="+mn-ea"/>
                          <a:ea typeface="+mn-ea"/>
                        </a:rPr>
                        <a:t>해바라기 씨에 이슬이 내려옴</a:t>
                      </a:r>
                      <a:r>
                        <a:rPr lang="en-US" altLang="ko-KR" sz="1800" baseline="0" dirty="0" smtClean="0">
                          <a:latin typeface="+mn-ea"/>
                          <a:ea typeface="+mn-ea"/>
                        </a:rPr>
                        <a:t>.</a:t>
                      </a:r>
                      <a:endParaRPr altLang="ko-KR" sz="1800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</a:tr>
              <a:tr h="3600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ko-KR" sz="1800" b="1" dirty="0" smtClean="0"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sz="1800" b="1" dirty="0" smtClean="0">
                          <a:latin typeface="+mn-ea"/>
                          <a:ea typeface="+mn-ea"/>
                        </a:rPr>
                        <a:t>연</a:t>
                      </a:r>
                      <a:endParaRPr altLang="ko-KR" sz="1800" b="1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해바라기 씨에 햇빛이 비침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.</a:t>
                      </a:r>
                      <a:endParaRPr altLang="ko-KR" sz="1800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</a:tr>
              <a:tr h="3600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ko-KR" sz="1800" b="1" dirty="0" smtClean="0">
                          <a:latin typeface="+mn-ea"/>
                          <a:ea typeface="+mn-ea"/>
                        </a:rPr>
                        <a:t>5</a:t>
                      </a:r>
                      <a:r>
                        <a:rPr lang="ko-KR" altLang="en-US" sz="1800" b="1" dirty="0" smtClean="0">
                          <a:latin typeface="+mn-ea"/>
                          <a:ea typeface="+mn-ea"/>
                        </a:rPr>
                        <a:t>연</a:t>
                      </a:r>
                      <a:endParaRPr altLang="ko-KR" sz="1800" b="1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해바라기 싹이 트지 않음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.</a:t>
                      </a:r>
                      <a:endParaRPr altLang="ko-KR" sz="1800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</a:tr>
              <a:tr h="3600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lang="en-US" altLang="ko-KR" sz="1800" b="1" dirty="0" smtClean="0">
                          <a:latin typeface="+mn-ea"/>
                          <a:ea typeface="+mn-ea"/>
                        </a:rPr>
                        <a:t>6</a:t>
                      </a:r>
                      <a:r>
                        <a:rPr lang="ko-KR" altLang="en-US" sz="1800" b="1" dirty="0" smtClean="0">
                          <a:latin typeface="+mn-ea"/>
                          <a:ea typeface="+mn-ea"/>
                        </a:rPr>
                        <a:t>연</a:t>
                      </a:r>
                      <a:endParaRPr altLang="ko-KR" sz="1800" b="1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청개구리가 해바라기 싹이 났는지 엿보러 옴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.</a:t>
                      </a:r>
                      <a:endParaRPr altLang="ko-KR" sz="1800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lide6_picture10" descr="도형_선원_핑크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86512" y="2500306"/>
            <a:ext cx="1857388" cy="1497536"/>
          </a:xfrm>
          <a:prstGeom prst="rect">
            <a:avLst/>
          </a:prstGeom>
        </p:spPr>
      </p:pic>
      <p:pic>
        <p:nvPicPr>
          <p:cNvPr id="19" name="그림 23" descr="veve.png"/>
          <p:cNvPicPr>
            <a:picLocks noChangeAspect="1"/>
          </p:cNvPicPr>
          <p:nvPr/>
        </p:nvPicPr>
        <p:blipFill>
          <a:blip r:embed="rId4" cstate="print">
            <a:lum bright="70000" contrast="-70000"/>
          </a:blip>
          <a:srcRect/>
          <a:stretch>
            <a:fillRect/>
          </a:stretch>
        </p:blipFill>
        <p:spPr bwMode="auto">
          <a:xfrm rot="-397476">
            <a:off x="299111" y="514484"/>
            <a:ext cx="587192" cy="859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slide5_shape3"/>
          <p:cNvSpPr/>
          <p:nvPr/>
        </p:nvSpPr>
        <p:spPr>
          <a:xfrm>
            <a:off x="683568" y="980728"/>
            <a:ext cx="7704856" cy="34881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lnSpc>
                <a:spcPts val="7000"/>
              </a:lnSpc>
              <a:defRPr sz="6600" b="1" spc="-500">
                <a:gradFill>
                  <a:gsLst>
                    <a:gs pos="0">
                      <a:srgbClr val="0099FF">
                        <a:alpha val="62000"/>
                      </a:srgbClr>
                    </a:gs>
                    <a:gs pos="99000">
                      <a:srgbClr val="00B0F0">
                        <a:alpha val="78000"/>
                      </a:srgbClr>
                    </a:gs>
                  </a:gsLst>
                  <a:lin ang="2700000" scaled="1"/>
                  <a:tileRect/>
                </a:gradFill>
                <a:latin typeface="나눔고딕"/>
                <a:ea typeface="나눔고딕"/>
              </a:defRPr>
            </a:lvl1pPr>
          </a:lstStyle>
          <a:p>
            <a:pPr>
              <a:lnSpc>
                <a:spcPts val="2000"/>
              </a:lnSpc>
            </a:pPr>
            <a:r>
              <a:rPr lang="ko-KR" altLang="en-US" sz="4000" spc="-150" dirty="0" smtClean="0">
                <a:solidFill>
                  <a:schemeClr val="bg1"/>
                </a:solidFill>
                <a:latin typeface="나눔손글씨 펜"/>
                <a:ea typeface="나눔손글씨 펜"/>
              </a:rPr>
              <a:t>시상 전개 방법</a:t>
            </a:r>
            <a:endParaRPr sz="4000" kern="1200" spc="-50" dirty="0">
              <a:solidFill>
                <a:schemeClr val="bg1"/>
              </a:solidFill>
              <a:latin typeface="나눔손글씨 펜"/>
              <a:ea typeface="나눔손글씨 펜"/>
              <a:cs typeface="+mn-cs"/>
            </a:endParaRPr>
          </a:p>
        </p:txBody>
      </p:sp>
      <p:sp>
        <p:nvSpPr>
          <p:cNvPr id="21" name="Freeform 174"/>
          <p:cNvSpPr>
            <a:spLocks/>
          </p:cNvSpPr>
          <p:nvPr/>
        </p:nvSpPr>
        <p:spPr bwMode="auto">
          <a:xfrm flipV="1">
            <a:off x="683568" y="1268760"/>
            <a:ext cx="7704856" cy="144016"/>
          </a:xfrm>
          <a:custGeom>
            <a:avLst/>
            <a:gdLst>
              <a:gd name="T0" fmla="*/ 134 w 6865"/>
              <a:gd name="T1" fmla="*/ 39 h 149"/>
              <a:gd name="T2" fmla="*/ 346 w 6865"/>
              <a:gd name="T3" fmla="*/ 36 h 149"/>
              <a:gd name="T4" fmla="*/ 555 w 6865"/>
              <a:gd name="T5" fmla="*/ 34 h 149"/>
              <a:gd name="T6" fmla="*/ 799 w 6865"/>
              <a:gd name="T7" fmla="*/ 36 h 149"/>
              <a:gd name="T8" fmla="*/ 1027 w 6865"/>
              <a:gd name="T9" fmla="*/ 52 h 149"/>
              <a:gd name="T10" fmla="*/ 1258 w 6865"/>
              <a:gd name="T11" fmla="*/ 66 h 149"/>
              <a:gd name="T12" fmla="*/ 2058 w 6865"/>
              <a:gd name="T13" fmla="*/ 75 h 149"/>
              <a:gd name="T14" fmla="*/ 2261 w 6865"/>
              <a:gd name="T15" fmla="*/ 83 h 149"/>
              <a:gd name="T16" fmla="*/ 2398 w 6865"/>
              <a:gd name="T17" fmla="*/ 97 h 149"/>
              <a:gd name="T18" fmla="*/ 2539 w 6865"/>
              <a:gd name="T19" fmla="*/ 113 h 149"/>
              <a:gd name="T20" fmla="*/ 2744 w 6865"/>
              <a:gd name="T21" fmla="*/ 122 h 149"/>
              <a:gd name="T22" fmla="*/ 2879 w 6865"/>
              <a:gd name="T23" fmla="*/ 118 h 149"/>
              <a:gd name="T24" fmla="*/ 3030 w 6865"/>
              <a:gd name="T25" fmla="*/ 104 h 149"/>
              <a:gd name="T26" fmla="*/ 3151 w 6865"/>
              <a:gd name="T27" fmla="*/ 86 h 149"/>
              <a:gd name="T28" fmla="*/ 3300 w 6865"/>
              <a:gd name="T29" fmla="*/ 72 h 149"/>
              <a:gd name="T30" fmla="*/ 3431 w 6865"/>
              <a:gd name="T31" fmla="*/ 72 h 149"/>
              <a:gd name="T32" fmla="*/ 3635 w 6865"/>
              <a:gd name="T33" fmla="*/ 80 h 149"/>
              <a:gd name="T34" fmla="*/ 3772 w 6865"/>
              <a:gd name="T35" fmla="*/ 97 h 149"/>
              <a:gd name="T36" fmla="*/ 3912 w 6865"/>
              <a:gd name="T37" fmla="*/ 113 h 149"/>
              <a:gd name="T38" fmla="*/ 4118 w 6865"/>
              <a:gd name="T39" fmla="*/ 122 h 149"/>
              <a:gd name="T40" fmla="*/ 4838 w 6865"/>
              <a:gd name="T41" fmla="*/ 129 h 149"/>
              <a:gd name="T42" fmla="*/ 5019 w 6865"/>
              <a:gd name="T43" fmla="*/ 122 h 149"/>
              <a:gd name="T44" fmla="*/ 5149 w 6865"/>
              <a:gd name="T45" fmla="*/ 104 h 149"/>
              <a:gd name="T46" fmla="*/ 5277 w 6865"/>
              <a:gd name="T47" fmla="*/ 88 h 149"/>
              <a:gd name="T48" fmla="*/ 5453 w 6865"/>
              <a:gd name="T49" fmla="*/ 83 h 149"/>
              <a:gd name="T50" fmla="*/ 5605 w 6865"/>
              <a:gd name="T51" fmla="*/ 86 h 149"/>
              <a:gd name="T52" fmla="*/ 5767 w 6865"/>
              <a:gd name="T53" fmla="*/ 102 h 149"/>
              <a:gd name="T54" fmla="*/ 5896 w 6865"/>
              <a:gd name="T55" fmla="*/ 124 h 149"/>
              <a:gd name="T56" fmla="*/ 6064 w 6865"/>
              <a:gd name="T57" fmla="*/ 140 h 149"/>
              <a:gd name="T58" fmla="*/ 6519 w 6865"/>
              <a:gd name="T59" fmla="*/ 146 h 149"/>
              <a:gd name="T60" fmla="*/ 6865 w 6865"/>
              <a:gd name="T61" fmla="*/ 115 h 149"/>
              <a:gd name="T62" fmla="*/ 6176 w 6865"/>
              <a:gd name="T63" fmla="*/ 110 h 149"/>
              <a:gd name="T64" fmla="*/ 5975 w 6865"/>
              <a:gd name="T65" fmla="*/ 99 h 149"/>
              <a:gd name="T66" fmla="*/ 5835 w 6865"/>
              <a:gd name="T67" fmla="*/ 80 h 149"/>
              <a:gd name="T68" fmla="*/ 5695 w 6865"/>
              <a:gd name="T69" fmla="*/ 61 h 149"/>
              <a:gd name="T70" fmla="*/ 5489 w 6865"/>
              <a:gd name="T71" fmla="*/ 50 h 149"/>
              <a:gd name="T72" fmla="*/ 5354 w 6865"/>
              <a:gd name="T73" fmla="*/ 52 h 149"/>
              <a:gd name="T74" fmla="*/ 5206 w 6865"/>
              <a:gd name="T75" fmla="*/ 63 h 149"/>
              <a:gd name="T76" fmla="*/ 5082 w 6865"/>
              <a:gd name="T77" fmla="*/ 80 h 149"/>
              <a:gd name="T78" fmla="*/ 4937 w 6865"/>
              <a:gd name="T79" fmla="*/ 94 h 149"/>
              <a:gd name="T80" fmla="*/ 4802 w 6865"/>
              <a:gd name="T81" fmla="*/ 97 h 149"/>
              <a:gd name="T82" fmla="*/ 4002 w 6865"/>
              <a:gd name="T83" fmla="*/ 86 h 149"/>
              <a:gd name="T84" fmla="*/ 3840 w 6865"/>
              <a:gd name="T85" fmla="*/ 72 h 149"/>
              <a:gd name="T86" fmla="*/ 3711 w 6865"/>
              <a:gd name="T87" fmla="*/ 55 h 149"/>
              <a:gd name="T88" fmla="*/ 3547 w 6865"/>
              <a:gd name="T89" fmla="*/ 41 h 149"/>
              <a:gd name="T90" fmla="*/ 3398 w 6865"/>
              <a:gd name="T91" fmla="*/ 39 h 149"/>
              <a:gd name="T92" fmla="*/ 3217 w 6865"/>
              <a:gd name="T93" fmla="*/ 47 h 149"/>
              <a:gd name="T94" fmla="*/ 3085 w 6865"/>
              <a:gd name="T95" fmla="*/ 63 h 149"/>
              <a:gd name="T96" fmla="*/ 2958 w 6865"/>
              <a:gd name="T97" fmla="*/ 80 h 149"/>
              <a:gd name="T98" fmla="*/ 2778 w 6865"/>
              <a:gd name="T99" fmla="*/ 88 h 149"/>
              <a:gd name="T100" fmla="*/ 2632 w 6865"/>
              <a:gd name="T101" fmla="*/ 86 h 149"/>
              <a:gd name="T102" fmla="*/ 2470 w 6865"/>
              <a:gd name="T103" fmla="*/ 72 h 149"/>
              <a:gd name="T104" fmla="*/ 2337 w 6865"/>
              <a:gd name="T105" fmla="*/ 58 h 149"/>
              <a:gd name="T106" fmla="*/ 2173 w 6865"/>
              <a:gd name="T107" fmla="*/ 45 h 149"/>
              <a:gd name="T108" fmla="*/ 1374 w 6865"/>
              <a:gd name="T109" fmla="*/ 34 h 149"/>
              <a:gd name="T110" fmla="*/ 1170 w 6865"/>
              <a:gd name="T111" fmla="*/ 28 h 149"/>
              <a:gd name="T112" fmla="*/ 893 w 6865"/>
              <a:gd name="T113" fmla="*/ 9 h 149"/>
              <a:gd name="T114" fmla="*/ 686 w 6865"/>
              <a:gd name="T115" fmla="*/ 3 h 149"/>
              <a:gd name="T116" fmla="*/ 439 w 6865"/>
              <a:gd name="T117" fmla="*/ 3 h 149"/>
              <a:gd name="T118" fmla="*/ 250 w 6865"/>
              <a:gd name="T119" fmla="*/ 6 h 149"/>
              <a:gd name="T120" fmla="*/ 2 w 6865"/>
              <a:gd name="T121" fmla="*/ 6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6865" h="149">
                <a:moveTo>
                  <a:pt x="0" y="39"/>
                </a:moveTo>
                <a:lnTo>
                  <a:pt x="134" y="39"/>
                </a:lnTo>
                <a:lnTo>
                  <a:pt x="252" y="39"/>
                </a:lnTo>
                <a:lnTo>
                  <a:pt x="346" y="36"/>
                </a:lnTo>
                <a:lnTo>
                  <a:pt x="439" y="36"/>
                </a:lnTo>
                <a:lnTo>
                  <a:pt x="555" y="34"/>
                </a:lnTo>
                <a:lnTo>
                  <a:pt x="686" y="36"/>
                </a:lnTo>
                <a:lnTo>
                  <a:pt x="799" y="36"/>
                </a:lnTo>
                <a:lnTo>
                  <a:pt x="890" y="41"/>
                </a:lnTo>
                <a:lnTo>
                  <a:pt x="1027" y="52"/>
                </a:lnTo>
                <a:lnTo>
                  <a:pt x="1167" y="61"/>
                </a:lnTo>
                <a:lnTo>
                  <a:pt x="1258" y="66"/>
                </a:lnTo>
                <a:lnTo>
                  <a:pt x="1374" y="66"/>
                </a:lnTo>
                <a:lnTo>
                  <a:pt x="2058" y="75"/>
                </a:lnTo>
                <a:lnTo>
                  <a:pt x="2173" y="77"/>
                </a:lnTo>
                <a:lnTo>
                  <a:pt x="2261" y="83"/>
                </a:lnTo>
                <a:lnTo>
                  <a:pt x="2335" y="91"/>
                </a:lnTo>
                <a:lnTo>
                  <a:pt x="2398" y="97"/>
                </a:lnTo>
                <a:lnTo>
                  <a:pt x="2465" y="104"/>
                </a:lnTo>
                <a:lnTo>
                  <a:pt x="2539" y="113"/>
                </a:lnTo>
                <a:lnTo>
                  <a:pt x="2629" y="118"/>
                </a:lnTo>
                <a:lnTo>
                  <a:pt x="2744" y="122"/>
                </a:lnTo>
                <a:lnTo>
                  <a:pt x="2778" y="122"/>
                </a:lnTo>
                <a:lnTo>
                  <a:pt x="2879" y="118"/>
                </a:lnTo>
                <a:lnTo>
                  <a:pt x="2962" y="113"/>
                </a:lnTo>
                <a:lnTo>
                  <a:pt x="3030" y="104"/>
                </a:lnTo>
                <a:lnTo>
                  <a:pt x="3091" y="97"/>
                </a:lnTo>
                <a:lnTo>
                  <a:pt x="3151" y="86"/>
                </a:lnTo>
                <a:lnTo>
                  <a:pt x="3219" y="77"/>
                </a:lnTo>
                <a:lnTo>
                  <a:pt x="3300" y="72"/>
                </a:lnTo>
                <a:lnTo>
                  <a:pt x="3398" y="72"/>
                </a:lnTo>
                <a:lnTo>
                  <a:pt x="3431" y="72"/>
                </a:lnTo>
                <a:lnTo>
                  <a:pt x="3543" y="75"/>
                </a:lnTo>
                <a:lnTo>
                  <a:pt x="3635" y="80"/>
                </a:lnTo>
                <a:lnTo>
                  <a:pt x="3706" y="88"/>
                </a:lnTo>
                <a:lnTo>
                  <a:pt x="3772" y="97"/>
                </a:lnTo>
                <a:lnTo>
                  <a:pt x="3838" y="104"/>
                </a:lnTo>
                <a:lnTo>
                  <a:pt x="3912" y="113"/>
                </a:lnTo>
                <a:lnTo>
                  <a:pt x="4002" y="118"/>
                </a:lnTo>
                <a:lnTo>
                  <a:pt x="4118" y="122"/>
                </a:lnTo>
                <a:lnTo>
                  <a:pt x="4802" y="129"/>
                </a:lnTo>
                <a:lnTo>
                  <a:pt x="4838" y="129"/>
                </a:lnTo>
                <a:lnTo>
                  <a:pt x="4940" y="127"/>
                </a:lnTo>
                <a:lnTo>
                  <a:pt x="5019" y="122"/>
                </a:lnTo>
                <a:lnTo>
                  <a:pt x="5088" y="113"/>
                </a:lnTo>
                <a:lnTo>
                  <a:pt x="5149" y="104"/>
                </a:lnTo>
                <a:lnTo>
                  <a:pt x="5209" y="97"/>
                </a:lnTo>
                <a:lnTo>
                  <a:pt x="5277" y="88"/>
                </a:lnTo>
                <a:lnTo>
                  <a:pt x="5354" y="86"/>
                </a:lnTo>
                <a:lnTo>
                  <a:pt x="5453" y="83"/>
                </a:lnTo>
                <a:lnTo>
                  <a:pt x="5489" y="83"/>
                </a:lnTo>
                <a:lnTo>
                  <a:pt x="5605" y="86"/>
                </a:lnTo>
                <a:lnTo>
                  <a:pt x="5693" y="94"/>
                </a:lnTo>
                <a:lnTo>
                  <a:pt x="5767" y="102"/>
                </a:lnTo>
                <a:lnTo>
                  <a:pt x="5830" y="113"/>
                </a:lnTo>
                <a:lnTo>
                  <a:pt x="5896" y="124"/>
                </a:lnTo>
                <a:lnTo>
                  <a:pt x="5970" y="133"/>
                </a:lnTo>
                <a:lnTo>
                  <a:pt x="6064" y="140"/>
                </a:lnTo>
                <a:lnTo>
                  <a:pt x="6176" y="143"/>
                </a:lnTo>
                <a:lnTo>
                  <a:pt x="6519" y="146"/>
                </a:lnTo>
                <a:lnTo>
                  <a:pt x="6863" y="149"/>
                </a:lnTo>
                <a:lnTo>
                  <a:pt x="6865" y="115"/>
                </a:lnTo>
                <a:lnTo>
                  <a:pt x="6519" y="113"/>
                </a:lnTo>
                <a:lnTo>
                  <a:pt x="6176" y="110"/>
                </a:lnTo>
                <a:lnTo>
                  <a:pt x="6064" y="108"/>
                </a:lnTo>
                <a:lnTo>
                  <a:pt x="5975" y="99"/>
                </a:lnTo>
                <a:lnTo>
                  <a:pt x="5901" y="91"/>
                </a:lnTo>
                <a:lnTo>
                  <a:pt x="5835" y="80"/>
                </a:lnTo>
                <a:lnTo>
                  <a:pt x="5769" y="70"/>
                </a:lnTo>
                <a:lnTo>
                  <a:pt x="5695" y="61"/>
                </a:lnTo>
                <a:lnTo>
                  <a:pt x="5605" y="52"/>
                </a:lnTo>
                <a:lnTo>
                  <a:pt x="5489" y="50"/>
                </a:lnTo>
                <a:lnTo>
                  <a:pt x="5453" y="50"/>
                </a:lnTo>
                <a:lnTo>
                  <a:pt x="5354" y="52"/>
                </a:lnTo>
                <a:lnTo>
                  <a:pt x="5272" y="58"/>
                </a:lnTo>
                <a:lnTo>
                  <a:pt x="5206" y="63"/>
                </a:lnTo>
                <a:lnTo>
                  <a:pt x="5142" y="72"/>
                </a:lnTo>
                <a:lnTo>
                  <a:pt x="5082" y="80"/>
                </a:lnTo>
                <a:lnTo>
                  <a:pt x="5016" y="88"/>
                </a:lnTo>
                <a:lnTo>
                  <a:pt x="4937" y="94"/>
                </a:lnTo>
                <a:lnTo>
                  <a:pt x="4838" y="97"/>
                </a:lnTo>
                <a:lnTo>
                  <a:pt x="4802" y="97"/>
                </a:lnTo>
                <a:lnTo>
                  <a:pt x="4118" y="88"/>
                </a:lnTo>
                <a:lnTo>
                  <a:pt x="4002" y="86"/>
                </a:lnTo>
                <a:lnTo>
                  <a:pt x="3914" y="80"/>
                </a:lnTo>
                <a:lnTo>
                  <a:pt x="3840" y="72"/>
                </a:lnTo>
                <a:lnTo>
                  <a:pt x="3777" y="63"/>
                </a:lnTo>
                <a:lnTo>
                  <a:pt x="3711" y="55"/>
                </a:lnTo>
                <a:lnTo>
                  <a:pt x="3637" y="47"/>
                </a:lnTo>
                <a:lnTo>
                  <a:pt x="3547" y="41"/>
                </a:lnTo>
                <a:lnTo>
                  <a:pt x="3431" y="39"/>
                </a:lnTo>
                <a:lnTo>
                  <a:pt x="3398" y="39"/>
                </a:lnTo>
                <a:lnTo>
                  <a:pt x="3297" y="39"/>
                </a:lnTo>
                <a:lnTo>
                  <a:pt x="3217" y="47"/>
                </a:lnTo>
                <a:lnTo>
                  <a:pt x="3149" y="55"/>
                </a:lnTo>
                <a:lnTo>
                  <a:pt x="3085" y="63"/>
                </a:lnTo>
                <a:lnTo>
                  <a:pt x="3025" y="72"/>
                </a:lnTo>
                <a:lnTo>
                  <a:pt x="2958" y="80"/>
                </a:lnTo>
                <a:lnTo>
                  <a:pt x="2877" y="86"/>
                </a:lnTo>
                <a:lnTo>
                  <a:pt x="2778" y="88"/>
                </a:lnTo>
                <a:lnTo>
                  <a:pt x="2744" y="88"/>
                </a:lnTo>
                <a:lnTo>
                  <a:pt x="2632" y="86"/>
                </a:lnTo>
                <a:lnTo>
                  <a:pt x="2541" y="80"/>
                </a:lnTo>
                <a:lnTo>
                  <a:pt x="2470" y="72"/>
                </a:lnTo>
                <a:lnTo>
                  <a:pt x="2404" y="66"/>
                </a:lnTo>
                <a:lnTo>
                  <a:pt x="2337" y="58"/>
                </a:lnTo>
                <a:lnTo>
                  <a:pt x="2263" y="50"/>
                </a:lnTo>
                <a:lnTo>
                  <a:pt x="2173" y="45"/>
                </a:lnTo>
                <a:lnTo>
                  <a:pt x="2058" y="41"/>
                </a:lnTo>
                <a:lnTo>
                  <a:pt x="1374" y="34"/>
                </a:lnTo>
                <a:lnTo>
                  <a:pt x="1258" y="34"/>
                </a:lnTo>
                <a:lnTo>
                  <a:pt x="1170" y="28"/>
                </a:lnTo>
                <a:lnTo>
                  <a:pt x="1030" y="20"/>
                </a:lnTo>
                <a:lnTo>
                  <a:pt x="893" y="9"/>
                </a:lnTo>
                <a:lnTo>
                  <a:pt x="802" y="3"/>
                </a:lnTo>
                <a:lnTo>
                  <a:pt x="686" y="3"/>
                </a:lnTo>
                <a:lnTo>
                  <a:pt x="555" y="0"/>
                </a:lnTo>
                <a:lnTo>
                  <a:pt x="439" y="3"/>
                </a:lnTo>
                <a:lnTo>
                  <a:pt x="346" y="3"/>
                </a:lnTo>
                <a:lnTo>
                  <a:pt x="250" y="6"/>
                </a:lnTo>
                <a:lnTo>
                  <a:pt x="134" y="6"/>
                </a:lnTo>
                <a:lnTo>
                  <a:pt x="2" y="6"/>
                </a:lnTo>
                <a:lnTo>
                  <a:pt x="0" y="3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>
              <a:solidFill>
                <a:srgbClr val="FFFF00"/>
              </a:solidFill>
            </a:endParaRPr>
          </a:p>
        </p:txBody>
      </p:sp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571472" y="2285992"/>
          <a:ext cx="5143536" cy="19003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578"/>
                <a:gridCol w="2928958"/>
              </a:tblGrid>
              <a:tr h="428628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해바라기 씨 심기</a:t>
                      </a:r>
                      <a:endParaRPr altLang="ko-KR" sz="1800" dirty="0">
                        <a:solidFill>
                          <a:schemeClr val="tx1">
                            <a:alpha val="10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90000" marR="90000" marT="46800" marB="468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altLang="ko-KR" sz="1800" b="0" dirty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나</a:t>
                      </a:r>
                      <a:r>
                        <a:rPr lang="en-US" altLang="ko-KR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누나</a:t>
                      </a:r>
                      <a:r>
                        <a:rPr lang="en-US" altLang="ko-KR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바둑이</a:t>
                      </a:r>
                      <a:r>
                        <a:rPr lang="en-US" altLang="ko-KR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괭이</a:t>
                      </a:r>
                      <a:endParaRPr altLang="ko-KR" sz="1800" b="0" dirty="0">
                        <a:solidFill>
                          <a:schemeClr val="tx1">
                            <a:alpha val="10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90000" marR="90000" marT="46800" marB="4680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100000"/>
                        <a:lumMod val="20000"/>
                        <a:lumOff val="80000"/>
                      </a:schemeClr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b="1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↓</a:t>
                      </a:r>
                      <a:endParaRPr altLang="ko-KR" sz="18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marL="90000" marR="90000" marT="46800" marB="4680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endParaRPr altLang="ko-KR" sz="1800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b="1" dirty="0" smtClean="0">
                          <a:latin typeface="+mn-ea"/>
                          <a:ea typeface="+mn-ea"/>
                        </a:rPr>
                        <a:t>해바라기 씨 돌보기</a:t>
                      </a:r>
                      <a:endParaRPr altLang="ko-KR" sz="1800" b="1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이슬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햇빛</a:t>
                      </a:r>
                      <a:endParaRPr altLang="ko-KR" sz="1800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ctr" defTabSz="91440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b="1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↓</a:t>
                      </a:r>
                    </a:p>
                  </a:txBody>
                  <a:tcPr marL="90000" marR="90000" marT="46800" marB="4680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endParaRPr altLang="ko-KR" sz="1800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b="1" dirty="0" smtClean="0">
                          <a:latin typeface="+mn-ea"/>
                          <a:ea typeface="+mn-ea"/>
                        </a:rPr>
                        <a:t>해바라기 싹 엿보기</a:t>
                      </a:r>
                      <a:endParaRPr altLang="ko-KR" sz="1800" b="1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청개구리</a:t>
                      </a:r>
                      <a:endParaRPr altLang="ko-KR" sz="1800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cxnSp>
        <p:nvCxnSpPr>
          <p:cNvPr id="9" name="직선 화살표 연결선 8"/>
          <p:cNvCxnSpPr/>
          <p:nvPr/>
        </p:nvCxnSpPr>
        <p:spPr>
          <a:xfrm rot="5400000">
            <a:off x="5214942" y="3214686"/>
            <a:ext cx="1714512" cy="1588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직사각형 12"/>
          <p:cNvSpPr/>
          <p:nvPr/>
        </p:nvSpPr>
        <p:spPr>
          <a:xfrm>
            <a:off x="6572264" y="2571744"/>
            <a:ext cx="1285884" cy="12858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시간의 </a:t>
            </a:r>
            <a:endParaRPr lang="en-US" altLang="ko-KR" dirty="0" smtClean="0"/>
          </a:p>
          <a:p>
            <a:pPr algn="ctr"/>
            <a:r>
              <a:rPr lang="ko-KR" altLang="en-US" dirty="0" smtClean="0"/>
              <a:t>흐름에 </a:t>
            </a:r>
            <a:endParaRPr lang="en-US" altLang="ko-KR" dirty="0" smtClean="0"/>
          </a:p>
          <a:p>
            <a:pPr algn="ctr"/>
            <a:r>
              <a:rPr lang="ko-KR" altLang="en-US" dirty="0" smtClean="0"/>
              <a:t>따라 전개</a:t>
            </a:r>
            <a:endParaRPr lang="ko-KR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그림 23" descr="veve.png"/>
          <p:cNvPicPr>
            <a:picLocks noChangeAspect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 rot="-397476">
            <a:off x="299111" y="514484"/>
            <a:ext cx="587192" cy="859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slide5_shape3"/>
          <p:cNvSpPr/>
          <p:nvPr/>
        </p:nvSpPr>
        <p:spPr>
          <a:xfrm>
            <a:off x="683568" y="980728"/>
            <a:ext cx="7704856" cy="3849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lnSpc>
                <a:spcPts val="7000"/>
              </a:lnSpc>
              <a:defRPr sz="6600" b="1" spc="-500">
                <a:gradFill>
                  <a:gsLst>
                    <a:gs pos="0">
                      <a:srgbClr val="0099FF">
                        <a:alpha val="62000"/>
                      </a:srgbClr>
                    </a:gs>
                    <a:gs pos="99000">
                      <a:srgbClr val="00B0F0">
                        <a:alpha val="78000"/>
                      </a:srgbClr>
                    </a:gs>
                  </a:gsLst>
                  <a:lin ang="2700000" scaled="1"/>
                  <a:tileRect/>
                </a:gradFill>
                <a:latin typeface="나눔고딕"/>
                <a:ea typeface="나눔고딕"/>
              </a:defRPr>
            </a:lvl1pPr>
          </a:lstStyle>
          <a:p>
            <a:pPr>
              <a:lnSpc>
                <a:spcPts val="2000"/>
              </a:lnSpc>
            </a:pPr>
            <a:r>
              <a:rPr lang="ko-KR" altLang="en-US" sz="4000" spc="-150" dirty="0" smtClean="0">
                <a:solidFill>
                  <a:schemeClr val="bg1"/>
                </a:solidFill>
                <a:latin typeface="나눔손글씨 펜"/>
                <a:ea typeface="나눔손글씨 펜"/>
              </a:rPr>
              <a:t>시적 화자의 특징과 그 효과</a:t>
            </a:r>
            <a:endParaRPr sz="4000" kern="1200" spc="-50" dirty="0">
              <a:solidFill>
                <a:schemeClr val="bg1"/>
              </a:solidFill>
              <a:latin typeface="나눔손글씨 펜"/>
              <a:ea typeface="나눔손글씨 펜"/>
              <a:cs typeface="+mn-cs"/>
            </a:endParaRPr>
          </a:p>
        </p:txBody>
      </p:sp>
      <p:sp>
        <p:nvSpPr>
          <p:cNvPr id="21" name="Freeform 174"/>
          <p:cNvSpPr>
            <a:spLocks/>
          </p:cNvSpPr>
          <p:nvPr/>
        </p:nvSpPr>
        <p:spPr bwMode="auto">
          <a:xfrm flipV="1">
            <a:off x="683568" y="1268760"/>
            <a:ext cx="7704856" cy="144016"/>
          </a:xfrm>
          <a:custGeom>
            <a:avLst/>
            <a:gdLst>
              <a:gd name="T0" fmla="*/ 134 w 6865"/>
              <a:gd name="T1" fmla="*/ 39 h 149"/>
              <a:gd name="T2" fmla="*/ 346 w 6865"/>
              <a:gd name="T3" fmla="*/ 36 h 149"/>
              <a:gd name="T4" fmla="*/ 555 w 6865"/>
              <a:gd name="T5" fmla="*/ 34 h 149"/>
              <a:gd name="T6" fmla="*/ 799 w 6865"/>
              <a:gd name="T7" fmla="*/ 36 h 149"/>
              <a:gd name="T8" fmla="*/ 1027 w 6865"/>
              <a:gd name="T9" fmla="*/ 52 h 149"/>
              <a:gd name="T10" fmla="*/ 1258 w 6865"/>
              <a:gd name="T11" fmla="*/ 66 h 149"/>
              <a:gd name="T12" fmla="*/ 2058 w 6865"/>
              <a:gd name="T13" fmla="*/ 75 h 149"/>
              <a:gd name="T14" fmla="*/ 2261 w 6865"/>
              <a:gd name="T15" fmla="*/ 83 h 149"/>
              <a:gd name="T16" fmla="*/ 2398 w 6865"/>
              <a:gd name="T17" fmla="*/ 97 h 149"/>
              <a:gd name="T18" fmla="*/ 2539 w 6865"/>
              <a:gd name="T19" fmla="*/ 113 h 149"/>
              <a:gd name="T20" fmla="*/ 2744 w 6865"/>
              <a:gd name="T21" fmla="*/ 122 h 149"/>
              <a:gd name="T22" fmla="*/ 2879 w 6865"/>
              <a:gd name="T23" fmla="*/ 118 h 149"/>
              <a:gd name="T24" fmla="*/ 3030 w 6865"/>
              <a:gd name="T25" fmla="*/ 104 h 149"/>
              <a:gd name="T26" fmla="*/ 3151 w 6865"/>
              <a:gd name="T27" fmla="*/ 86 h 149"/>
              <a:gd name="T28" fmla="*/ 3300 w 6865"/>
              <a:gd name="T29" fmla="*/ 72 h 149"/>
              <a:gd name="T30" fmla="*/ 3431 w 6865"/>
              <a:gd name="T31" fmla="*/ 72 h 149"/>
              <a:gd name="T32" fmla="*/ 3635 w 6865"/>
              <a:gd name="T33" fmla="*/ 80 h 149"/>
              <a:gd name="T34" fmla="*/ 3772 w 6865"/>
              <a:gd name="T35" fmla="*/ 97 h 149"/>
              <a:gd name="T36" fmla="*/ 3912 w 6865"/>
              <a:gd name="T37" fmla="*/ 113 h 149"/>
              <a:gd name="T38" fmla="*/ 4118 w 6865"/>
              <a:gd name="T39" fmla="*/ 122 h 149"/>
              <a:gd name="T40" fmla="*/ 4838 w 6865"/>
              <a:gd name="T41" fmla="*/ 129 h 149"/>
              <a:gd name="T42" fmla="*/ 5019 w 6865"/>
              <a:gd name="T43" fmla="*/ 122 h 149"/>
              <a:gd name="T44" fmla="*/ 5149 w 6865"/>
              <a:gd name="T45" fmla="*/ 104 h 149"/>
              <a:gd name="T46" fmla="*/ 5277 w 6865"/>
              <a:gd name="T47" fmla="*/ 88 h 149"/>
              <a:gd name="T48" fmla="*/ 5453 w 6865"/>
              <a:gd name="T49" fmla="*/ 83 h 149"/>
              <a:gd name="T50" fmla="*/ 5605 w 6865"/>
              <a:gd name="T51" fmla="*/ 86 h 149"/>
              <a:gd name="T52" fmla="*/ 5767 w 6865"/>
              <a:gd name="T53" fmla="*/ 102 h 149"/>
              <a:gd name="T54" fmla="*/ 5896 w 6865"/>
              <a:gd name="T55" fmla="*/ 124 h 149"/>
              <a:gd name="T56" fmla="*/ 6064 w 6865"/>
              <a:gd name="T57" fmla="*/ 140 h 149"/>
              <a:gd name="T58" fmla="*/ 6519 w 6865"/>
              <a:gd name="T59" fmla="*/ 146 h 149"/>
              <a:gd name="T60" fmla="*/ 6865 w 6865"/>
              <a:gd name="T61" fmla="*/ 115 h 149"/>
              <a:gd name="T62" fmla="*/ 6176 w 6865"/>
              <a:gd name="T63" fmla="*/ 110 h 149"/>
              <a:gd name="T64" fmla="*/ 5975 w 6865"/>
              <a:gd name="T65" fmla="*/ 99 h 149"/>
              <a:gd name="T66" fmla="*/ 5835 w 6865"/>
              <a:gd name="T67" fmla="*/ 80 h 149"/>
              <a:gd name="T68" fmla="*/ 5695 w 6865"/>
              <a:gd name="T69" fmla="*/ 61 h 149"/>
              <a:gd name="T70" fmla="*/ 5489 w 6865"/>
              <a:gd name="T71" fmla="*/ 50 h 149"/>
              <a:gd name="T72" fmla="*/ 5354 w 6865"/>
              <a:gd name="T73" fmla="*/ 52 h 149"/>
              <a:gd name="T74" fmla="*/ 5206 w 6865"/>
              <a:gd name="T75" fmla="*/ 63 h 149"/>
              <a:gd name="T76" fmla="*/ 5082 w 6865"/>
              <a:gd name="T77" fmla="*/ 80 h 149"/>
              <a:gd name="T78" fmla="*/ 4937 w 6865"/>
              <a:gd name="T79" fmla="*/ 94 h 149"/>
              <a:gd name="T80" fmla="*/ 4802 w 6865"/>
              <a:gd name="T81" fmla="*/ 97 h 149"/>
              <a:gd name="T82" fmla="*/ 4002 w 6865"/>
              <a:gd name="T83" fmla="*/ 86 h 149"/>
              <a:gd name="T84" fmla="*/ 3840 w 6865"/>
              <a:gd name="T85" fmla="*/ 72 h 149"/>
              <a:gd name="T86" fmla="*/ 3711 w 6865"/>
              <a:gd name="T87" fmla="*/ 55 h 149"/>
              <a:gd name="T88" fmla="*/ 3547 w 6865"/>
              <a:gd name="T89" fmla="*/ 41 h 149"/>
              <a:gd name="T90" fmla="*/ 3398 w 6865"/>
              <a:gd name="T91" fmla="*/ 39 h 149"/>
              <a:gd name="T92" fmla="*/ 3217 w 6865"/>
              <a:gd name="T93" fmla="*/ 47 h 149"/>
              <a:gd name="T94" fmla="*/ 3085 w 6865"/>
              <a:gd name="T95" fmla="*/ 63 h 149"/>
              <a:gd name="T96" fmla="*/ 2958 w 6865"/>
              <a:gd name="T97" fmla="*/ 80 h 149"/>
              <a:gd name="T98" fmla="*/ 2778 w 6865"/>
              <a:gd name="T99" fmla="*/ 88 h 149"/>
              <a:gd name="T100" fmla="*/ 2632 w 6865"/>
              <a:gd name="T101" fmla="*/ 86 h 149"/>
              <a:gd name="T102" fmla="*/ 2470 w 6865"/>
              <a:gd name="T103" fmla="*/ 72 h 149"/>
              <a:gd name="T104" fmla="*/ 2337 w 6865"/>
              <a:gd name="T105" fmla="*/ 58 h 149"/>
              <a:gd name="T106" fmla="*/ 2173 w 6865"/>
              <a:gd name="T107" fmla="*/ 45 h 149"/>
              <a:gd name="T108" fmla="*/ 1374 w 6865"/>
              <a:gd name="T109" fmla="*/ 34 h 149"/>
              <a:gd name="T110" fmla="*/ 1170 w 6865"/>
              <a:gd name="T111" fmla="*/ 28 h 149"/>
              <a:gd name="T112" fmla="*/ 893 w 6865"/>
              <a:gd name="T113" fmla="*/ 9 h 149"/>
              <a:gd name="T114" fmla="*/ 686 w 6865"/>
              <a:gd name="T115" fmla="*/ 3 h 149"/>
              <a:gd name="T116" fmla="*/ 439 w 6865"/>
              <a:gd name="T117" fmla="*/ 3 h 149"/>
              <a:gd name="T118" fmla="*/ 250 w 6865"/>
              <a:gd name="T119" fmla="*/ 6 h 149"/>
              <a:gd name="T120" fmla="*/ 2 w 6865"/>
              <a:gd name="T121" fmla="*/ 6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6865" h="149">
                <a:moveTo>
                  <a:pt x="0" y="39"/>
                </a:moveTo>
                <a:lnTo>
                  <a:pt x="134" y="39"/>
                </a:lnTo>
                <a:lnTo>
                  <a:pt x="252" y="39"/>
                </a:lnTo>
                <a:lnTo>
                  <a:pt x="346" y="36"/>
                </a:lnTo>
                <a:lnTo>
                  <a:pt x="439" y="36"/>
                </a:lnTo>
                <a:lnTo>
                  <a:pt x="555" y="34"/>
                </a:lnTo>
                <a:lnTo>
                  <a:pt x="686" y="36"/>
                </a:lnTo>
                <a:lnTo>
                  <a:pt x="799" y="36"/>
                </a:lnTo>
                <a:lnTo>
                  <a:pt x="890" y="41"/>
                </a:lnTo>
                <a:lnTo>
                  <a:pt x="1027" y="52"/>
                </a:lnTo>
                <a:lnTo>
                  <a:pt x="1167" y="61"/>
                </a:lnTo>
                <a:lnTo>
                  <a:pt x="1258" y="66"/>
                </a:lnTo>
                <a:lnTo>
                  <a:pt x="1374" y="66"/>
                </a:lnTo>
                <a:lnTo>
                  <a:pt x="2058" y="75"/>
                </a:lnTo>
                <a:lnTo>
                  <a:pt x="2173" y="77"/>
                </a:lnTo>
                <a:lnTo>
                  <a:pt x="2261" y="83"/>
                </a:lnTo>
                <a:lnTo>
                  <a:pt x="2335" y="91"/>
                </a:lnTo>
                <a:lnTo>
                  <a:pt x="2398" y="97"/>
                </a:lnTo>
                <a:lnTo>
                  <a:pt x="2465" y="104"/>
                </a:lnTo>
                <a:lnTo>
                  <a:pt x="2539" y="113"/>
                </a:lnTo>
                <a:lnTo>
                  <a:pt x="2629" y="118"/>
                </a:lnTo>
                <a:lnTo>
                  <a:pt x="2744" y="122"/>
                </a:lnTo>
                <a:lnTo>
                  <a:pt x="2778" y="122"/>
                </a:lnTo>
                <a:lnTo>
                  <a:pt x="2879" y="118"/>
                </a:lnTo>
                <a:lnTo>
                  <a:pt x="2962" y="113"/>
                </a:lnTo>
                <a:lnTo>
                  <a:pt x="3030" y="104"/>
                </a:lnTo>
                <a:lnTo>
                  <a:pt x="3091" y="97"/>
                </a:lnTo>
                <a:lnTo>
                  <a:pt x="3151" y="86"/>
                </a:lnTo>
                <a:lnTo>
                  <a:pt x="3219" y="77"/>
                </a:lnTo>
                <a:lnTo>
                  <a:pt x="3300" y="72"/>
                </a:lnTo>
                <a:lnTo>
                  <a:pt x="3398" y="72"/>
                </a:lnTo>
                <a:lnTo>
                  <a:pt x="3431" y="72"/>
                </a:lnTo>
                <a:lnTo>
                  <a:pt x="3543" y="75"/>
                </a:lnTo>
                <a:lnTo>
                  <a:pt x="3635" y="80"/>
                </a:lnTo>
                <a:lnTo>
                  <a:pt x="3706" y="88"/>
                </a:lnTo>
                <a:lnTo>
                  <a:pt x="3772" y="97"/>
                </a:lnTo>
                <a:lnTo>
                  <a:pt x="3838" y="104"/>
                </a:lnTo>
                <a:lnTo>
                  <a:pt x="3912" y="113"/>
                </a:lnTo>
                <a:lnTo>
                  <a:pt x="4002" y="118"/>
                </a:lnTo>
                <a:lnTo>
                  <a:pt x="4118" y="122"/>
                </a:lnTo>
                <a:lnTo>
                  <a:pt x="4802" y="129"/>
                </a:lnTo>
                <a:lnTo>
                  <a:pt x="4838" y="129"/>
                </a:lnTo>
                <a:lnTo>
                  <a:pt x="4940" y="127"/>
                </a:lnTo>
                <a:lnTo>
                  <a:pt x="5019" y="122"/>
                </a:lnTo>
                <a:lnTo>
                  <a:pt x="5088" y="113"/>
                </a:lnTo>
                <a:lnTo>
                  <a:pt x="5149" y="104"/>
                </a:lnTo>
                <a:lnTo>
                  <a:pt x="5209" y="97"/>
                </a:lnTo>
                <a:lnTo>
                  <a:pt x="5277" y="88"/>
                </a:lnTo>
                <a:lnTo>
                  <a:pt x="5354" y="86"/>
                </a:lnTo>
                <a:lnTo>
                  <a:pt x="5453" y="83"/>
                </a:lnTo>
                <a:lnTo>
                  <a:pt x="5489" y="83"/>
                </a:lnTo>
                <a:lnTo>
                  <a:pt x="5605" y="86"/>
                </a:lnTo>
                <a:lnTo>
                  <a:pt x="5693" y="94"/>
                </a:lnTo>
                <a:lnTo>
                  <a:pt x="5767" y="102"/>
                </a:lnTo>
                <a:lnTo>
                  <a:pt x="5830" y="113"/>
                </a:lnTo>
                <a:lnTo>
                  <a:pt x="5896" y="124"/>
                </a:lnTo>
                <a:lnTo>
                  <a:pt x="5970" y="133"/>
                </a:lnTo>
                <a:lnTo>
                  <a:pt x="6064" y="140"/>
                </a:lnTo>
                <a:lnTo>
                  <a:pt x="6176" y="143"/>
                </a:lnTo>
                <a:lnTo>
                  <a:pt x="6519" y="146"/>
                </a:lnTo>
                <a:lnTo>
                  <a:pt x="6863" y="149"/>
                </a:lnTo>
                <a:lnTo>
                  <a:pt x="6865" y="115"/>
                </a:lnTo>
                <a:lnTo>
                  <a:pt x="6519" y="113"/>
                </a:lnTo>
                <a:lnTo>
                  <a:pt x="6176" y="110"/>
                </a:lnTo>
                <a:lnTo>
                  <a:pt x="6064" y="108"/>
                </a:lnTo>
                <a:lnTo>
                  <a:pt x="5975" y="99"/>
                </a:lnTo>
                <a:lnTo>
                  <a:pt x="5901" y="91"/>
                </a:lnTo>
                <a:lnTo>
                  <a:pt x="5835" y="80"/>
                </a:lnTo>
                <a:lnTo>
                  <a:pt x="5769" y="70"/>
                </a:lnTo>
                <a:lnTo>
                  <a:pt x="5695" y="61"/>
                </a:lnTo>
                <a:lnTo>
                  <a:pt x="5605" y="52"/>
                </a:lnTo>
                <a:lnTo>
                  <a:pt x="5489" y="50"/>
                </a:lnTo>
                <a:lnTo>
                  <a:pt x="5453" y="50"/>
                </a:lnTo>
                <a:lnTo>
                  <a:pt x="5354" y="52"/>
                </a:lnTo>
                <a:lnTo>
                  <a:pt x="5272" y="58"/>
                </a:lnTo>
                <a:lnTo>
                  <a:pt x="5206" y="63"/>
                </a:lnTo>
                <a:lnTo>
                  <a:pt x="5142" y="72"/>
                </a:lnTo>
                <a:lnTo>
                  <a:pt x="5082" y="80"/>
                </a:lnTo>
                <a:lnTo>
                  <a:pt x="5016" y="88"/>
                </a:lnTo>
                <a:lnTo>
                  <a:pt x="4937" y="94"/>
                </a:lnTo>
                <a:lnTo>
                  <a:pt x="4838" y="97"/>
                </a:lnTo>
                <a:lnTo>
                  <a:pt x="4802" y="97"/>
                </a:lnTo>
                <a:lnTo>
                  <a:pt x="4118" y="88"/>
                </a:lnTo>
                <a:lnTo>
                  <a:pt x="4002" y="86"/>
                </a:lnTo>
                <a:lnTo>
                  <a:pt x="3914" y="80"/>
                </a:lnTo>
                <a:lnTo>
                  <a:pt x="3840" y="72"/>
                </a:lnTo>
                <a:lnTo>
                  <a:pt x="3777" y="63"/>
                </a:lnTo>
                <a:lnTo>
                  <a:pt x="3711" y="55"/>
                </a:lnTo>
                <a:lnTo>
                  <a:pt x="3637" y="47"/>
                </a:lnTo>
                <a:lnTo>
                  <a:pt x="3547" y="41"/>
                </a:lnTo>
                <a:lnTo>
                  <a:pt x="3431" y="39"/>
                </a:lnTo>
                <a:lnTo>
                  <a:pt x="3398" y="39"/>
                </a:lnTo>
                <a:lnTo>
                  <a:pt x="3297" y="39"/>
                </a:lnTo>
                <a:lnTo>
                  <a:pt x="3217" y="47"/>
                </a:lnTo>
                <a:lnTo>
                  <a:pt x="3149" y="55"/>
                </a:lnTo>
                <a:lnTo>
                  <a:pt x="3085" y="63"/>
                </a:lnTo>
                <a:lnTo>
                  <a:pt x="3025" y="72"/>
                </a:lnTo>
                <a:lnTo>
                  <a:pt x="2958" y="80"/>
                </a:lnTo>
                <a:lnTo>
                  <a:pt x="2877" y="86"/>
                </a:lnTo>
                <a:lnTo>
                  <a:pt x="2778" y="88"/>
                </a:lnTo>
                <a:lnTo>
                  <a:pt x="2744" y="88"/>
                </a:lnTo>
                <a:lnTo>
                  <a:pt x="2632" y="86"/>
                </a:lnTo>
                <a:lnTo>
                  <a:pt x="2541" y="80"/>
                </a:lnTo>
                <a:lnTo>
                  <a:pt x="2470" y="72"/>
                </a:lnTo>
                <a:lnTo>
                  <a:pt x="2404" y="66"/>
                </a:lnTo>
                <a:lnTo>
                  <a:pt x="2337" y="58"/>
                </a:lnTo>
                <a:lnTo>
                  <a:pt x="2263" y="50"/>
                </a:lnTo>
                <a:lnTo>
                  <a:pt x="2173" y="45"/>
                </a:lnTo>
                <a:lnTo>
                  <a:pt x="2058" y="41"/>
                </a:lnTo>
                <a:lnTo>
                  <a:pt x="1374" y="34"/>
                </a:lnTo>
                <a:lnTo>
                  <a:pt x="1258" y="34"/>
                </a:lnTo>
                <a:lnTo>
                  <a:pt x="1170" y="28"/>
                </a:lnTo>
                <a:lnTo>
                  <a:pt x="1030" y="20"/>
                </a:lnTo>
                <a:lnTo>
                  <a:pt x="893" y="9"/>
                </a:lnTo>
                <a:lnTo>
                  <a:pt x="802" y="3"/>
                </a:lnTo>
                <a:lnTo>
                  <a:pt x="686" y="3"/>
                </a:lnTo>
                <a:lnTo>
                  <a:pt x="555" y="0"/>
                </a:lnTo>
                <a:lnTo>
                  <a:pt x="439" y="3"/>
                </a:lnTo>
                <a:lnTo>
                  <a:pt x="346" y="3"/>
                </a:lnTo>
                <a:lnTo>
                  <a:pt x="250" y="6"/>
                </a:lnTo>
                <a:lnTo>
                  <a:pt x="134" y="6"/>
                </a:lnTo>
                <a:lnTo>
                  <a:pt x="2" y="6"/>
                </a:lnTo>
                <a:lnTo>
                  <a:pt x="0" y="3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>
              <a:solidFill>
                <a:srgbClr val="FFFF00"/>
              </a:solidFill>
            </a:endParaRPr>
          </a:p>
        </p:txBody>
      </p:sp>
      <p:pic>
        <p:nvPicPr>
          <p:cNvPr id="5" name="slide6_picture10" descr="도형_선원_핑크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5786" y="2214554"/>
            <a:ext cx="1928826" cy="1568974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1071538" y="2143116"/>
            <a:ext cx="1428760" cy="1428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ko-KR" altLang="en-US" b="1" u="sng" dirty="0" smtClean="0">
                <a:solidFill>
                  <a:schemeClr val="bg1"/>
                </a:solidFill>
              </a:rPr>
              <a:t>시적 화자</a:t>
            </a:r>
            <a:endParaRPr lang="en-US" altLang="ko-KR" b="1" u="sng" dirty="0" smtClean="0">
              <a:solidFill>
                <a:schemeClr val="bg1"/>
              </a:solidFill>
            </a:endParaRPr>
          </a:p>
          <a:p>
            <a:pPr algn="ctr"/>
            <a:r>
              <a:rPr lang="ko-KR" altLang="en-US" dirty="0" smtClean="0">
                <a:solidFill>
                  <a:schemeClr val="bg1"/>
                </a:solidFill>
              </a:rPr>
              <a:t>순수한 </a:t>
            </a:r>
            <a:endParaRPr lang="en-US" altLang="ko-KR" dirty="0" smtClean="0">
              <a:solidFill>
                <a:schemeClr val="bg1"/>
              </a:solidFill>
            </a:endParaRPr>
          </a:p>
          <a:p>
            <a:pPr algn="ctr"/>
            <a:r>
              <a:rPr lang="ko-KR" altLang="en-US" dirty="0" smtClean="0">
                <a:solidFill>
                  <a:schemeClr val="bg1"/>
                </a:solidFill>
              </a:rPr>
              <a:t>남자아이</a:t>
            </a:r>
            <a:endParaRPr lang="ko-KR" altLang="en-US" dirty="0">
              <a:solidFill>
                <a:schemeClr val="bg1"/>
              </a:solidFill>
            </a:endParaRPr>
          </a:p>
        </p:txBody>
      </p:sp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3428992" y="2071678"/>
          <a:ext cx="5100622" cy="155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00622"/>
              </a:tblGrid>
              <a:tr h="3600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특징</a:t>
                      </a:r>
                      <a:endParaRPr lang="en-US" altLang="ko-KR" sz="1800" dirty="0" smtClean="0">
                        <a:solidFill>
                          <a:schemeClr val="tx1">
                            <a:alpha val="10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90000" marR="90000" marT="46800" marB="46800">
                    <a:solidFill>
                      <a:schemeClr val="accent1">
                        <a:alpha val="100000"/>
                        <a:lumMod val="20000"/>
                        <a:lumOff val="80000"/>
                      </a:schemeClr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buNone/>
                      </a:pP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· 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누나와 함께 해바라기 씨를 심음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.</a:t>
                      </a:r>
                    </a:p>
                    <a:p>
                      <a:pPr marL="0" algn="just">
                        <a:lnSpc>
                          <a:spcPct val="100000"/>
                        </a:lnSpc>
                        <a:buNone/>
                      </a:pP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· 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강아지와 고양이가 자신을 도와준다고 생각함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.</a:t>
                      </a:r>
                    </a:p>
                    <a:p>
                      <a:pPr marL="0" algn="just">
                        <a:lnSpc>
                          <a:spcPct val="100000"/>
                        </a:lnSpc>
                        <a:buNone/>
                      </a:pP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· 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청개구리</a:t>
                      </a:r>
                      <a:r>
                        <a:rPr lang="ko-KR" altLang="en-US" sz="1800" baseline="0" dirty="0" smtClean="0">
                          <a:latin typeface="+mn-ea"/>
                          <a:ea typeface="+mn-ea"/>
                        </a:rPr>
                        <a:t> 등의 동물을 친근하게 생각함</a:t>
                      </a:r>
                      <a:r>
                        <a:rPr lang="en-US" altLang="ko-KR" sz="1800" baseline="0" dirty="0" smtClean="0">
                          <a:latin typeface="+mn-ea"/>
                          <a:ea typeface="+mn-ea"/>
                        </a:rPr>
                        <a:t>.</a:t>
                      </a:r>
                    </a:p>
                    <a:p>
                      <a:pPr marL="0" algn="just">
                        <a:lnSpc>
                          <a:spcPct val="100000"/>
                        </a:lnSpc>
                        <a:buNone/>
                      </a:pP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· 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자연물을 사람처럼 표현함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.</a:t>
                      </a:r>
                      <a:endParaRPr altLang="ko-KR" sz="1800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</a:tr>
            </a:tbl>
          </a:graphicData>
        </a:graphic>
      </p:graphicFrame>
      <p:cxnSp>
        <p:nvCxnSpPr>
          <p:cNvPr id="8" name="직선 연결선 7"/>
          <p:cNvCxnSpPr/>
          <p:nvPr/>
        </p:nvCxnSpPr>
        <p:spPr>
          <a:xfrm>
            <a:off x="2627784" y="3000372"/>
            <a:ext cx="714380" cy="0"/>
          </a:xfrm>
          <a:prstGeom prst="line">
            <a:avLst/>
          </a:prstGeom>
          <a:ln w="254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slide6_picture12" descr="도형_선직사각형_옐로우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85786" y="4143380"/>
            <a:ext cx="7818662" cy="164307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071538" y="4221088"/>
            <a:ext cx="73168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ko-KR" altLang="en-US" b="1" u="sng" dirty="0" smtClean="0">
                <a:solidFill>
                  <a:schemeClr val="bg1"/>
                </a:solidFill>
                <a:latin typeface="+mn-ea"/>
              </a:rPr>
              <a:t>설정 효과</a:t>
            </a:r>
            <a:endParaRPr lang="en-US" altLang="ko-KR" b="1" u="sng" dirty="0" smtClean="0">
              <a:solidFill>
                <a:schemeClr val="bg1"/>
              </a:solidFill>
              <a:latin typeface="+mn-ea"/>
            </a:endParaRPr>
          </a:p>
          <a:p>
            <a:r>
              <a:rPr lang="en-US" altLang="ko-KR" dirty="0" smtClean="0">
                <a:solidFill>
                  <a:schemeClr val="bg1"/>
                </a:solidFill>
                <a:latin typeface="+mn-ea"/>
              </a:rPr>
              <a:t>· </a:t>
            </a:r>
            <a:r>
              <a:rPr lang="ko-KR" altLang="en-US" dirty="0" smtClean="0">
                <a:solidFill>
                  <a:schemeClr val="bg1"/>
                </a:solidFill>
              </a:rPr>
              <a:t>대상이나 현상을 순수한 눈으로 바라볼 수 있음</a:t>
            </a:r>
            <a:r>
              <a:rPr lang="en-US" altLang="ko-KR" dirty="0" smtClean="0">
                <a:solidFill>
                  <a:schemeClr val="bg1"/>
                </a:solidFill>
              </a:rPr>
              <a:t>.</a:t>
            </a:r>
          </a:p>
          <a:p>
            <a:r>
              <a:rPr lang="en-US" altLang="ko-KR" dirty="0" smtClean="0">
                <a:solidFill>
                  <a:schemeClr val="bg1"/>
                </a:solidFill>
                <a:latin typeface="+mn-ea"/>
              </a:rPr>
              <a:t>· </a:t>
            </a:r>
            <a:r>
              <a:rPr lang="ko-KR" altLang="en-US" dirty="0" smtClean="0">
                <a:solidFill>
                  <a:schemeClr val="bg1"/>
                </a:solidFill>
              </a:rPr>
              <a:t>풍부한 상상력을 드러내고</a:t>
            </a:r>
            <a:r>
              <a:rPr lang="en-US" altLang="ko-KR" dirty="0" smtClean="0">
                <a:solidFill>
                  <a:schemeClr val="bg1"/>
                </a:solidFill>
              </a:rPr>
              <a:t>, </a:t>
            </a:r>
            <a:r>
              <a:rPr lang="ko-KR" altLang="en-US" dirty="0" smtClean="0">
                <a:solidFill>
                  <a:schemeClr val="bg1"/>
                </a:solidFill>
              </a:rPr>
              <a:t>창의적이거나 재미있는 발상을 할 수 있게 함</a:t>
            </a:r>
            <a:r>
              <a:rPr lang="en-US" altLang="ko-KR" dirty="0" smtClean="0">
                <a:solidFill>
                  <a:schemeClr val="bg1"/>
                </a:solidFill>
              </a:rPr>
              <a:t>.</a:t>
            </a:r>
            <a:endParaRPr lang="ko-KR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70C0"/>
      </a:hlink>
      <a:folHlink>
        <a:srgbClr val="3F3F3F"/>
      </a:folHlink>
    </a:clrScheme>
    <a:fontScheme name="">
      <a:majorFont>
        <a:latin typeface="나눔고딕"/>
        <a:ea typeface="나눔고딕"/>
        <a:cs typeface=""/>
      </a:majorFont>
      <a:minorFont>
        <a:latin typeface="나눔고딕"/>
        <a:ea typeface="나눔고딕"/>
        <a:cs typeface=""/>
      </a:minorFont>
    </a:fontScheme>
    <a:fmtScheme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222</Words>
  <Application>Microsoft Office PowerPoint</Application>
  <PresentationFormat>화면 슬라이드 쇼(4:3)</PresentationFormat>
  <Paragraphs>56</Paragraphs>
  <Slides>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/>
      <vt:lpstr>슬라이드 1</vt:lpstr>
      <vt:lpstr>슬라이드 2</vt:lpstr>
      <vt:lpstr>슬라이드 3</vt:lpstr>
      <vt:lpstr>슬라이드 4</vt:lpstr>
      <vt:lpstr>슬라이드 5</vt:lpstr>
    </vt:vector>
  </TitlesOfParts>
  <Company>사이냅소프트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네이버 한글캠페인</dc:creator>
  <cp:lastModifiedBy>misuser</cp:lastModifiedBy>
  <cp:revision>9</cp:revision>
  <dcterms:modified xsi:type="dcterms:W3CDTF">2013-11-15T06:02:25Z</dcterms:modified>
</cp:coreProperties>
</file>