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301" r:id="rId6"/>
    <p:sldId id="302" r:id="rId7"/>
    <p:sldId id="303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12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4. </a:t>
            </a:r>
            <a:r>
              <a:rPr lang="ko-KR" altLang="en-US" sz="2000" b="1" dirty="0" smtClean="0"/>
              <a:t>북한의 변화와 평화 통일을 위한 노력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ko-KR" altLang="en-US" sz="1600" dirty="0" smtClean="0"/>
              <a:t>북한의 변화와 오늘날의 실상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6012160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526" y="249576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4293" y="3822678"/>
            <a:ext cx="54545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51666" y="2421928"/>
            <a:ext cx="5156640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김일성 유일 지배 체제가 성립되는 과정을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51664" y="3717032"/>
            <a:ext cx="5300656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오늘날 북한 경제가 어려움에 처하게 된 이유를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북한의 변화와 평화 통일을 위한 노력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북한의 변화와 오늘날의 실상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41399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75856" y="6073551"/>
            <a:ext cx="2867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▲남북한 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1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인당 국민 총생산 비교</a:t>
            </a:r>
            <a:endParaRPr lang="ko-KR" altLang="en-US" sz="105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363" y="1268760"/>
            <a:ext cx="6204981" cy="476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1685590"/>
            <a:ext cx="806489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김일성 유일 지배 체제 수립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김일성 우상화 작업</a:t>
            </a:r>
            <a:r>
              <a:rPr lang="en-US" altLang="ko-KR" sz="2400" b="1" dirty="0"/>
              <a:t>: 1960</a:t>
            </a:r>
            <a:r>
              <a:rPr lang="ko-KR" altLang="en-US" sz="2400" b="1" dirty="0"/>
              <a:t>년대 중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소 분쟁 발생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계기로 </a:t>
            </a:r>
            <a:r>
              <a:rPr lang="ko-KR" altLang="en-US" sz="2400" b="1" dirty="0"/>
              <a:t>독자 자주 노선 추구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주체사상 반영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동상과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기념비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생가 성역화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사회주의 헌법 제정</a:t>
            </a:r>
            <a:r>
              <a:rPr lang="en-US" altLang="ko-KR" sz="2400" b="1" dirty="0"/>
              <a:t>(1972): </a:t>
            </a:r>
            <a:r>
              <a:rPr lang="ko-KR" altLang="en-US" sz="2400" b="1" dirty="0"/>
              <a:t>국가 </a:t>
            </a:r>
            <a:r>
              <a:rPr lang="ko-KR" altLang="en-US" sz="2400" b="1" dirty="0" err="1"/>
              <a:t>주석제</a:t>
            </a:r>
            <a:r>
              <a:rPr lang="ko-KR" altLang="en-US" sz="2400" b="1" dirty="0"/>
              <a:t> 신설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주체사상이 </a:t>
            </a:r>
            <a:r>
              <a:rPr lang="ko-KR" altLang="en-US" sz="2400" b="1" dirty="0"/>
              <a:t>통치 이념으로 공식화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북한의 변화와 평화 통일을 위한 노력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북한의 변화와 오늘날의 실상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1399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8549" y="1700808"/>
            <a:ext cx="5015539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2. 3</a:t>
            </a:r>
            <a:r>
              <a:rPr lang="ko-KR" altLang="en-US" sz="2400" b="1" dirty="0">
                <a:solidFill>
                  <a:srgbClr val="0070C0"/>
                </a:solidFill>
              </a:rPr>
              <a:t>대 권력 세습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김정일 권력 승계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김일성 </a:t>
            </a:r>
            <a:r>
              <a:rPr lang="ko-KR" altLang="en-US" sz="2400" b="1" dirty="0" smtClean="0"/>
              <a:t>사망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en-US" altLang="ko-KR" sz="2400" b="1" dirty="0"/>
              <a:t>1994) </a:t>
            </a:r>
            <a:r>
              <a:rPr lang="ko-KR" altLang="en-US" sz="2400" b="1" dirty="0"/>
              <a:t>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국방 위원장 직함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선군 </a:t>
            </a:r>
            <a:r>
              <a:rPr lang="ko-KR" altLang="en-US" sz="2400" b="1" dirty="0"/>
              <a:t>정치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군대 중심으로 </a:t>
            </a:r>
            <a:r>
              <a:rPr lang="ko-KR" altLang="en-US" sz="2400" b="1" dirty="0" smtClean="0"/>
              <a:t>사회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통제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남북 정상 회담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핵과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미사일 </a:t>
            </a:r>
            <a:r>
              <a:rPr lang="ko-KR" altLang="en-US" sz="2400" b="1" dirty="0"/>
              <a:t>개발 추진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김정은 권력 승계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김정일 </a:t>
            </a:r>
            <a:r>
              <a:rPr lang="ko-KR" altLang="en-US" sz="2400" b="1" dirty="0" smtClean="0"/>
              <a:t>사망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en-US" altLang="ko-KR" sz="2400" b="1" dirty="0"/>
              <a:t>2011) </a:t>
            </a:r>
            <a:r>
              <a:rPr lang="ko-KR" altLang="en-US" sz="2400" b="1" dirty="0"/>
              <a:t>후</a:t>
            </a:r>
            <a:r>
              <a:rPr lang="en-US" altLang="ko-KR" sz="2400" b="1" dirty="0"/>
              <a:t>, 3</a:t>
            </a:r>
            <a:r>
              <a:rPr lang="ko-KR" altLang="en-US" sz="2400" b="1" dirty="0"/>
              <a:t>대 권력 세습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북한의 변화와 평화 통일을 위한 노력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북한의 변화와 오늘날의 실상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1399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5611" y="2122620"/>
            <a:ext cx="3476869" cy="32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83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757598"/>
            <a:ext cx="8327907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고립과 낙후를 초래한 자립 경제</a:t>
            </a:r>
            <a:r>
              <a:rPr lang="en-US" altLang="ko-KR" sz="2400" b="1" dirty="0">
                <a:solidFill>
                  <a:srgbClr val="0070C0"/>
                </a:solidFill>
              </a:rPr>
              <a:t>(1960~70</a:t>
            </a:r>
            <a:r>
              <a:rPr lang="ko-KR" altLang="en-US" sz="2400" b="1" dirty="0">
                <a:solidFill>
                  <a:srgbClr val="0070C0"/>
                </a:solidFill>
              </a:rPr>
              <a:t>년대</a:t>
            </a:r>
            <a:r>
              <a:rPr lang="en-US" altLang="ko-KR" sz="2400" b="1" dirty="0">
                <a:solidFill>
                  <a:srgbClr val="0070C0"/>
                </a:solidFill>
              </a:rPr>
              <a:t>)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자립 경제 추진</a:t>
            </a:r>
            <a:r>
              <a:rPr lang="en-US" altLang="ko-KR" sz="2400" b="1" dirty="0"/>
              <a:t>(1960</a:t>
            </a:r>
            <a:r>
              <a:rPr lang="ko-KR" altLang="en-US" sz="2400" b="1" dirty="0"/>
              <a:t>년대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중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소 분쟁으로 중국과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소련의 </a:t>
            </a:r>
            <a:r>
              <a:rPr lang="ko-KR" altLang="en-US" sz="2400" b="1" dirty="0"/>
              <a:t>지원 중단 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천리마 운동 전개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자본과 기술 열세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농업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소비재 산업 확충 시도</a:t>
            </a:r>
            <a:r>
              <a:rPr lang="en-US" altLang="ko-KR" sz="2400" b="1" dirty="0"/>
              <a:t>(1970</a:t>
            </a:r>
            <a:r>
              <a:rPr lang="ko-KR" altLang="en-US" sz="2400" b="1" dirty="0"/>
              <a:t>년대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국방비 부담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에너지 부족 → 침체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북한의 변화와 평화 통일을 위한 노력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북한의 변화와 오늘날의 실상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1399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485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556792"/>
            <a:ext cx="8327907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개방과 도발</a:t>
            </a:r>
            <a:r>
              <a:rPr lang="en-US" altLang="ko-KR" sz="2400" b="1" dirty="0">
                <a:solidFill>
                  <a:srgbClr val="0070C0"/>
                </a:solidFill>
              </a:rPr>
              <a:t>(1980</a:t>
            </a:r>
            <a:r>
              <a:rPr lang="ko-KR" altLang="en-US" sz="2400" b="1" dirty="0">
                <a:solidFill>
                  <a:srgbClr val="0070C0"/>
                </a:solidFill>
              </a:rPr>
              <a:t>년대 이후</a:t>
            </a:r>
            <a:r>
              <a:rPr lang="en-US" altLang="ko-KR" sz="2400" b="1" dirty="0">
                <a:solidFill>
                  <a:srgbClr val="0070C0"/>
                </a:solidFill>
              </a:rPr>
              <a:t>)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외자 유치 노력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합영법 제정</a:t>
            </a:r>
            <a:r>
              <a:rPr lang="en-US" altLang="ko-KR" sz="2400" b="1" dirty="0"/>
              <a:t>(1984), </a:t>
            </a:r>
            <a:r>
              <a:rPr lang="ko-KR" altLang="en-US" sz="2400" b="1" dirty="0" smtClean="0"/>
              <a:t>나진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선봉 </a:t>
            </a:r>
            <a:r>
              <a:rPr lang="ko-KR" altLang="en-US" sz="2400" b="1" dirty="0"/>
              <a:t>자유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무역 </a:t>
            </a:r>
            <a:r>
              <a:rPr lang="ko-KR" altLang="en-US" sz="2400" b="1" dirty="0"/>
              <a:t>지대 설치</a:t>
            </a:r>
            <a:r>
              <a:rPr lang="en-US" altLang="ko-KR" sz="2400" b="1" dirty="0"/>
              <a:t>(1991)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남한과의 경제 교류 확대</a:t>
            </a:r>
            <a:r>
              <a:rPr lang="en-US" altLang="ko-KR" sz="2400" b="1" dirty="0"/>
              <a:t>(1990</a:t>
            </a:r>
            <a:r>
              <a:rPr lang="ko-KR" altLang="en-US" sz="2400" b="1" dirty="0"/>
              <a:t>년대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김대중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노무현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정부의 </a:t>
            </a:r>
            <a:r>
              <a:rPr lang="ko-KR" altLang="en-US" sz="2400" b="1" dirty="0"/>
              <a:t>대북 화해 협력 정책에 호응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금강산 관광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개성 </a:t>
            </a:r>
            <a:r>
              <a:rPr lang="ko-KR" altLang="en-US" sz="2400" b="1" dirty="0"/>
              <a:t>공단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경제난 극복 노력</a:t>
            </a:r>
            <a:r>
              <a:rPr lang="en-US" altLang="ko-KR" sz="2400" b="1" dirty="0"/>
              <a:t>(2000</a:t>
            </a:r>
            <a:r>
              <a:rPr lang="ko-KR" altLang="en-US" sz="2400" b="1" dirty="0"/>
              <a:t>년대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경영 자율성 확대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시장 </a:t>
            </a:r>
            <a:r>
              <a:rPr lang="ko-KR" altLang="en-US" sz="2400" b="1" dirty="0"/>
              <a:t>경제 부분 도입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핵 개발 등 도발 행위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국제 사회의 외면과 견제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북한의 변화와 평화 통일을 위한 노력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북한의 변화와 오늘날의 실상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1399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866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21577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남북 화해와 협력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852936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2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4188</TotalTime>
  <Words>397</Words>
  <Application>Microsoft Office PowerPoint</Application>
  <PresentationFormat>화면 슬라이드 쇼(4:3)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2499</cp:revision>
  <dcterms:created xsi:type="dcterms:W3CDTF">2013-03-25T12:51:11Z</dcterms:created>
  <dcterms:modified xsi:type="dcterms:W3CDTF">2013-12-18T02:25:51Z</dcterms:modified>
</cp:coreProperties>
</file>