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09" r:id="rId7"/>
    <p:sldId id="310" r:id="rId8"/>
    <p:sldId id="311" r:id="rId9"/>
    <p:sldId id="312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고도성장과 사회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문화의 변화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한강의 기적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빛과 그림자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08416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신자유주의와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한국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경제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74056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2060848"/>
            <a:ext cx="515663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ko-KR" altLang="en-US" sz="2400" b="1" dirty="0"/>
              <a:t>경제 개발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개년 계획의 지속적 추진으로 경제 성장과 수출 증가를 이룩할 수 있었음을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634914"/>
            <a:ext cx="5300656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경제 발전에 나타난 구조적 문제점을 파악하고 석유 파동과 어떻게 관련되는지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2" y="1400034"/>
            <a:ext cx="7161318" cy="454345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011">
            <a:off x="6105635" y="4402631"/>
            <a:ext cx="2462564" cy="1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1,2</a:t>
            </a:r>
            <a:r>
              <a:rPr lang="ko-KR" altLang="en-US" sz="2400" b="1" dirty="0">
                <a:solidFill>
                  <a:srgbClr val="0070C0"/>
                </a:solidFill>
              </a:rPr>
              <a:t>차 경제 개발 </a:t>
            </a:r>
            <a:r>
              <a:rPr lang="en-US" altLang="ko-KR" sz="2400" b="1" dirty="0">
                <a:solidFill>
                  <a:srgbClr val="0070C0"/>
                </a:solidFill>
              </a:rPr>
              <a:t>5</a:t>
            </a:r>
            <a:r>
              <a:rPr lang="ko-KR" altLang="en-US" sz="2400" b="1" dirty="0">
                <a:solidFill>
                  <a:srgbClr val="0070C0"/>
                </a:solidFill>
              </a:rPr>
              <a:t>개년 계획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경제 개발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개년 계획</a:t>
            </a:r>
            <a:r>
              <a:rPr lang="en-US" altLang="ko-KR" sz="2400" b="1" dirty="0"/>
              <a:t>(1962~1966): </a:t>
            </a:r>
            <a:r>
              <a:rPr lang="ko-KR" altLang="en-US" sz="2400" b="1" dirty="0"/>
              <a:t>시멘트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비료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수입을 대체할 수 있는 산업 육성 계획 → 자본 부족으로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성과를 </a:t>
            </a:r>
            <a:r>
              <a:rPr lang="ko-KR" altLang="en-US" sz="2400" b="1" dirty="0"/>
              <a:t>거두지 못함 → 외자 유치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 집약적 </a:t>
            </a:r>
            <a:r>
              <a:rPr lang="ko-KR" altLang="en-US" sz="2400" b="1" dirty="0" smtClean="0"/>
              <a:t>산업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의류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합판 등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육성해 수출을 늘리는 방향으로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정책 </a:t>
            </a:r>
            <a:r>
              <a:rPr lang="ko-KR" altLang="en-US" sz="2400" b="1" dirty="0"/>
              <a:t>전환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경제 개발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개년 계획</a:t>
            </a:r>
            <a:r>
              <a:rPr lang="en-US" altLang="ko-KR" sz="2400" b="1" dirty="0"/>
              <a:t>(1967~1971): </a:t>
            </a:r>
            <a:r>
              <a:rPr lang="ko-KR" altLang="en-US" sz="2400" b="1" dirty="0"/>
              <a:t>사회 간접 </a:t>
            </a:r>
            <a:r>
              <a:rPr lang="ko-KR" altLang="en-US" sz="2400" b="1" dirty="0" smtClean="0"/>
              <a:t>자본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경부 고속 국도 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경공업 및 비료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시멘트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정유 </a:t>
            </a:r>
            <a:r>
              <a:rPr lang="ko-KR" altLang="en-US" sz="2400" b="1" dirty="0" smtClean="0"/>
              <a:t>산업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육성을 통한 산업 구조 개편에 주력 → 베트남 특수에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힘입어 </a:t>
            </a:r>
            <a:r>
              <a:rPr lang="ko-KR" altLang="en-US" sz="2400" b="1" dirty="0"/>
              <a:t>빠른 경제 성장과 수출 증대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1124744"/>
            <a:ext cx="8352928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외채 상환 부담 증가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1960</a:t>
            </a:r>
            <a:r>
              <a:rPr lang="ko-KR" altLang="en-US" sz="2400" b="1" dirty="0"/>
              <a:t>년대 말 국제 경기 악화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수출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감소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외채 누적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사채 상황 부담 증가로 기업 부도 위기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직면 </a:t>
            </a:r>
            <a:r>
              <a:rPr lang="ko-KR" altLang="en-US" sz="2400" b="1" dirty="0"/>
              <a:t>→ 정부의 대기업 금융 혜택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마산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창원에 자유 </a:t>
            </a:r>
            <a:r>
              <a:rPr lang="ko-KR" altLang="en-US" sz="2400" b="1" dirty="0" smtClean="0"/>
              <a:t>무역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단지 조성해 외국 기업 유치 → 노동자의 저임금 </a:t>
            </a:r>
            <a:r>
              <a:rPr lang="ko-KR" altLang="en-US" sz="2400" b="1" dirty="0" smtClean="0"/>
              <a:t>여전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65" y="3068960"/>
            <a:ext cx="2788263" cy="35229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15" y="3166445"/>
            <a:ext cx="3128277" cy="34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19268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3·4</a:t>
            </a:r>
            <a:r>
              <a:rPr lang="ko-KR" altLang="en-US" sz="2400" b="1" dirty="0">
                <a:solidFill>
                  <a:srgbClr val="0070C0"/>
                </a:solidFill>
              </a:rPr>
              <a:t>차 경제 개발 </a:t>
            </a:r>
            <a:r>
              <a:rPr lang="en-US" altLang="ko-KR" sz="2400" b="1" dirty="0">
                <a:solidFill>
                  <a:srgbClr val="0070C0"/>
                </a:solidFill>
              </a:rPr>
              <a:t>5</a:t>
            </a:r>
            <a:r>
              <a:rPr lang="ko-KR" altLang="en-US" sz="2400" b="1" dirty="0">
                <a:solidFill>
                  <a:srgbClr val="0070C0"/>
                </a:solidFill>
              </a:rPr>
              <a:t>개년 계획</a:t>
            </a:r>
            <a:r>
              <a:rPr lang="en-US" altLang="ko-KR" sz="2400" b="1" dirty="0">
                <a:solidFill>
                  <a:srgbClr val="0070C0"/>
                </a:solidFill>
              </a:rPr>
              <a:t>(1972~1981)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중화학 공업 육성에 주력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포항 제철을 중심으로 </a:t>
            </a:r>
            <a:r>
              <a:rPr lang="ko-KR" altLang="en-US" sz="2400" b="1" dirty="0" smtClean="0"/>
              <a:t>경상도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해안 지역에 대규모 중화학 공업 단지 건설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1</a:t>
            </a:r>
            <a:r>
              <a:rPr lang="ko-KR" altLang="en-US" sz="2400" b="1" dirty="0"/>
              <a:t>차 산업의 비중 축소</a:t>
            </a:r>
            <a:r>
              <a:rPr lang="en-US" altLang="ko-KR" sz="2400" b="1" dirty="0"/>
              <a:t>, 2·3</a:t>
            </a:r>
            <a:r>
              <a:rPr lang="ko-KR" altLang="en-US" sz="2400" b="1" dirty="0"/>
              <a:t>차 산업의 비중 증가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1970</a:t>
            </a:r>
            <a:r>
              <a:rPr lang="ko-KR" altLang="en-US" sz="2400" b="1" dirty="0"/>
              <a:t>년대 말 중화학 공업 비중이 경공업 추월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55892"/>
            <a:ext cx="3983344" cy="31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1568981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1, 2</a:t>
            </a:r>
            <a:r>
              <a:rPr lang="ko-KR" altLang="en-US" sz="2400" b="1" dirty="0">
                <a:solidFill>
                  <a:srgbClr val="0070C0"/>
                </a:solidFill>
              </a:rPr>
              <a:t>차 석유 파동에 따른 위기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원자재의 대외 의존도가 높은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우리 </a:t>
            </a:r>
            <a:r>
              <a:rPr lang="ko-KR" altLang="en-US" sz="2400" b="1" dirty="0"/>
              <a:t>경제는 석유 파동으로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큰 </a:t>
            </a:r>
            <a:r>
              <a:rPr lang="ko-KR" altLang="en-US" sz="2400" b="1" dirty="0"/>
              <a:t>시련을 겪음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석유 파동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산유국들의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건설 </a:t>
            </a:r>
            <a:r>
              <a:rPr lang="ko-KR" altLang="en-US" sz="2400" b="1" dirty="0"/>
              <a:t>투자에 우리 기업이 대거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참여함으로써 </a:t>
            </a:r>
            <a:r>
              <a:rPr lang="ko-KR" altLang="en-US" sz="2400" b="1" dirty="0"/>
              <a:t>극복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석유 파동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 경제의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심각한 </a:t>
            </a:r>
            <a:r>
              <a:rPr lang="ko-KR" altLang="en-US" sz="2400" b="1" dirty="0"/>
              <a:t>타격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중화학 공업 과잉 투자로 국가 재정 </a:t>
            </a:r>
            <a:r>
              <a:rPr lang="ko-KR" altLang="en-US" sz="2400" b="1" dirty="0" smtClean="0"/>
              <a:t>어려움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박정희 정권 붕괴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84876"/>
            <a:ext cx="3363294" cy="32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1519273"/>
            <a:ext cx="547260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고도성장의 혜택 편중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고도성장의 원동력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수출 산업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적극 </a:t>
            </a:r>
            <a:r>
              <a:rPr lang="ko-KR" altLang="en-US" sz="2400" b="1" dirty="0"/>
              <a:t>육성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높은 교육열과 </a:t>
            </a:r>
            <a:r>
              <a:rPr lang="ko-KR" altLang="en-US" sz="2400" b="1" dirty="0" smtClean="0"/>
              <a:t>근면성을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지닌 국민의 값싼 노동력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구조적 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소득 분배 구조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악화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노동자의 저임금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개발 </a:t>
            </a:r>
            <a:r>
              <a:rPr lang="ko-KR" altLang="en-US" sz="2400" b="1" dirty="0"/>
              <a:t>불균형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도시와 농어촌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소득 격차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44" y="1628800"/>
            <a:ext cx="3145128" cy="45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779898"/>
            <a:ext cx="864096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구조적 취약성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재벌 중심의 기업 문화 형성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정경유착의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외자 유치를 통한 수출 주도형 경제 → 대외 의존도 심화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1990</a:t>
            </a:r>
            <a:r>
              <a:rPr lang="ko-KR" altLang="en-US" sz="2400" b="1" dirty="0"/>
              <a:t>년대 말 외환 위기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한강의 기적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 빛과 그림자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2119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559</Words>
  <Application>Microsoft Office PowerPoint</Application>
  <PresentationFormat>화면 슬라이드 쇼(4:3)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2397</cp:revision>
  <dcterms:created xsi:type="dcterms:W3CDTF">2013-03-25T12:51:11Z</dcterms:created>
  <dcterms:modified xsi:type="dcterms:W3CDTF">2013-10-24T14:47:19Z</dcterms:modified>
</cp:coreProperties>
</file>