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전후 남과 북의 정치</a:t>
            </a:r>
            <a:r>
              <a:rPr lang="en-US" altLang="ko-KR" sz="1600" b="1" dirty="0"/>
              <a:t>·</a:t>
            </a:r>
            <a:r>
              <a:rPr lang="ko-KR" altLang="en-US" sz="1600" dirty="0" smtClean="0"/>
              <a:t>경제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372200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6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20669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75067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132856"/>
            <a:ext cx="515663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/>
              <a:t>전후 한국의 반공 정책 추진과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한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미 동맹 강화의 내용을 이해할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645024"/>
            <a:ext cx="5156640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전후 북한의 김일성 지배 체제 강화와 공산주의 경제 체제가 확립된 과정을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96190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전후 남과 북의 정치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경제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788024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1833747"/>
            <a:ext cx="6667520" cy="44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1506" y="1844824"/>
            <a:ext cx="8318966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이승만 장기 독재 체제 구축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반 이승만 성향 국회의원 대거 당선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전쟁 중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국민 </a:t>
            </a:r>
            <a:r>
              <a:rPr lang="ko-KR" altLang="en-US" sz="2400" b="1" dirty="0"/>
              <a:t>방위군 사건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거창 양민 학살 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법 개정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발췌 개헌</a:t>
            </a:r>
            <a:r>
              <a:rPr lang="en-US" altLang="ko-KR" sz="2400" b="1" dirty="0"/>
              <a:t>(1952), </a:t>
            </a:r>
            <a:r>
              <a:rPr lang="ko-KR" altLang="en-US" sz="2400" b="1" dirty="0"/>
              <a:t>사사오입 개헌</a:t>
            </a:r>
            <a:r>
              <a:rPr lang="en-US" altLang="ko-KR" sz="2400" b="1" dirty="0"/>
              <a:t>(1954)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독재 강화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조봉암</a:t>
            </a:r>
            <a:r>
              <a:rPr lang="ko-KR" altLang="en-US" sz="2400" b="1" dirty="0"/>
              <a:t> 제거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보안법 개정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경향신문 폐간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96190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전후 남과 북의 정치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경제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4788024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1663289"/>
            <a:ext cx="80648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자본주의 경제 발전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산업 시설 복구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주요 공장과 산업 기반 시설 </a:t>
            </a:r>
            <a:r>
              <a:rPr lang="ko-KR" altLang="en-US" sz="2400" b="1" dirty="0" smtClean="0"/>
              <a:t>복구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1950</a:t>
            </a:r>
            <a:r>
              <a:rPr lang="ko-KR" altLang="en-US" sz="2400" b="1" dirty="0"/>
              <a:t>년대 말 까지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미국의 경제 원조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미국의 잉여 농산물 제공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삼백 </a:t>
            </a:r>
            <a:r>
              <a:rPr lang="ko-KR" altLang="en-US" sz="2400" b="1" dirty="0"/>
              <a:t>산업 </a:t>
            </a:r>
            <a:r>
              <a:rPr lang="ko-KR" altLang="en-US" sz="2400" b="1" dirty="0" smtClean="0"/>
              <a:t>발달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귀속 재산 처리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정경유착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경제 위기</a:t>
            </a:r>
            <a:r>
              <a:rPr lang="en-US" altLang="ko-KR" sz="2400" b="1" dirty="0"/>
              <a:t>: 1950</a:t>
            </a:r>
            <a:r>
              <a:rPr lang="ko-KR" altLang="en-US" sz="2400" b="1" dirty="0"/>
              <a:t>년대 말 미국의 원조 축소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경제 성장률 급락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96190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전후 남과 북의 정치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경제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88024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96190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전후 남과 북의 정치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경제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88024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916832"/>
            <a:ext cx="449845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전후 북한의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김일성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인 독재 체제 강화</a:t>
            </a:r>
            <a:r>
              <a:rPr lang="en-US" altLang="ko-KR" sz="2400" b="1" dirty="0" smtClean="0"/>
              <a:t>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비판 세력 숙청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동상 건립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사회주의 경제 체제 확립</a:t>
            </a:r>
            <a:r>
              <a:rPr lang="en-US" altLang="ko-KR" sz="2400" b="1" dirty="0" smtClean="0"/>
              <a:t>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소련과 중국의 원조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협동조합이 </a:t>
            </a:r>
            <a:r>
              <a:rPr lang="ko-KR" altLang="en-US" sz="2400" b="1" dirty="0"/>
              <a:t>생산 시설 소유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060" y="1948158"/>
            <a:ext cx="3859420" cy="31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96190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전후 남과 북의 정치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경제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88024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13362"/>
            <a:ext cx="8890503" cy="38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0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냉전의 해체와 국제 질서의 재편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302</Words>
  <Application>Microsoft Office PowerPoint</Application>
  <PresentationFormat>화면 슬라이드 쇼(4:3)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2196</cp:revision>
  <dcterms:created xsi:type="dcterms:W3CDTF">2013-03-25T12:51:11Z</dcterms:created>
  <dcterms:modified xsi:type="dcterms:W3CDTF">2013-12-18T02:16:04Z</dcterms:modified>
</cp:coreProperties>
</file>