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312" r:id="rId7"/>
    <p:sldId id="257" r:id="rId8"/>
    <p:sldId id="308" r:id="rId9"/>
    <p:sldId id="309" r:id="rId10"/>
    <p:sldId id="313" r:id="rId11"/>
    <p:sldId id="316" r:id="rId12"/>
    <p:sldId id="314" r:id="rId13"/>
    <p:sldId id="315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무장 독립 전쟁의 전개와 건국 준비 활동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민족 통일 전선의 형성과 좌우 통합 임시 정부의 성립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3807071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17" y="2060848"/>
            <a:ext cx="3875479" cy="27831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1496973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조선 의용대의 활약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민족 혁명당 주도로 </a:t>
            </a:r>
            <a:r>
              <a:rPr lang="ko-KR" altLang="en-US" sz="2400" b="1" dirty="0" smtClean="0"/>
              <a:t>결성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1938) </a:t>
            </a:r>
            <a:r>
              <a:rPr lang="ko-KR" altLang="en-US" sz="2400" b="1" dirty="0"/>
              <a:t>→ 중국 관내 </a:t>
            </a:r>
            <a:r>
              <a:rPr lang="ko-KR" altLang="en-US" sz="2400" b="1" dirty="0" smtClean="0"/>
              <a:t>최초의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무장 독립군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중국 국민당 정부의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지원을 </a:t>
            </a:r>
            <a:r>
              <a:rPr lang="ko-KR" altLang="en-US" sz="2400" b="1" dirty="0"/>
              <a:t>받으며 항일 전쟁에 참여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중국 국민당의 소극적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항일 </a:t>
            </a:r>
            <a:r>
              <a:rPr lang="ko-KR" altLang="en-US" sz="2400" b="1" dirty="0"/>
              <a:t>태도 → 항일 북상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조선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의용대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화북 지대 결성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중국 공산당 군대와 함께 활동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호가장</a:t>
            </a:r>
            <a:r>
              <a:rPr lang="ko-KR" altLang="en-US" sz="2400" b="1" dirty="0"/>
              <a:t> 전투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반소탕전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9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9512" y="1772816"/>
            <a:ext cx="554461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임시 정부 중심의 통일 전선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충칭</a:t>
            </a:r>
            <a:r>
              <a:rPr lang="ko-KR" altLang="en-US" sz="2400" b="1" dirty="0"/>
              <a:t> 임시 정부</a:t>
            </a:r>
            <a:r>
              <a:rPr lang="en-US" altLang="ko-KR" sz="2400" b="1" dirty="0"/>
              <a:t>(1940): </a:t>
            </a:r>
            <a:r>
              <a:rPr lang="ko-KR" altLang="en-US" sz="2400" b="1" dirty="0"/>
              <a:t>윤봉길 </a:t>
            </a:r>
            <a:r>
              <a:rPr lang="ko-KR" altLang="en-US" sz="2400" b="1" dirty="0" smtClean="0"/>
              <a:t>의거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이후 </a:t>
            </a:r>
            <a:r>
              <a:rPr lang="en-US" altLang="ko-KR" sz="2400" b="1" dirty="0"/>
              <a:t>8</a:t>
            </a:r>
            <a:r>
              <a:rPr lang="ko-KR" altLang="en-US" sz="2400" b="1" dirty="0"/>
              <a:t>년 만에 </a:t>
            </a:r>
            <a:r>
              <a:rPr lang="ko-KR" altLang="en-US" sz="2400" b="1" dirty="0" err="1"/>
              <a:t>충칭에</a:t>
            </a:r>
            <a:r>
              <a:rPr lang="ko-KR" altLang="en-US" sz="2400" b="1" dirty="0"/>
              <a:t> 정착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한국 독립당 결성</a:t>
            </a:r>
            <a:r>
              <a:rPr lang="en-US" altLang="ko-KR" sz="2400" b="1" dirty="0"/>
              <a:t>(1940): </a:t>
            </a:r>
            <a:r>
              <a:rPr lang="ko-KR" altLang="en-US" sz="2400" b="1" dirty="0" smtClean="0"/>
              <a:t>민족주의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계열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개 정당 합당 → 여당 역할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한국 광복군 창설</a:t>
            </a:r>
            <a:r>
              <a:rPr lang="en-US" altLang="ko-KR" sz="2400" b="1" dirty="0"/>
              <a:t>(1940): </a:t>
            </a:r>
            <a:r>
              <a:rPr lang="ko-KR" altLang="en-US" sz="2400" b="1" dirty="0"/>
              <a:t>사령관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지청천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3414714" cy="35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3528" y="1412776"/>
            <a:ext cx="864096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건국 강령 발표</a:t>
            </a:r>
            <a:r>
              <a:rPr lang="en-US" altLang="ko-KR" sz="2400" b="1" dirty="0"/>
              <a:t>(1941) - </a:t>
            </a:r>
            <a:r>
              <a:rPr lang="ko-KR" altLang="en-US" sz="2400" b="1" dirty="0" err="1"/>
              <a:t>삼균</a:t>
            </a:r>
            <a:r>
              <a:rPr lang="ko-KR" altLang="en-US" sz="2400" b="1" dirty="0"/>
              <a:t> 제도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통일 전선 임시 정부의 성립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조선 </a:t>
            </a:r>
            <a:r>
              <a:rPr lang="ko-KR" altLang="en-US" sz="2400" b="1" dirty="0" err="1"/>
              <a:t>의용대</a:t>
            </a:r>
            <a:r>
              <a:rPr lang="ko-KR" altLang="en-US" sz="2400" b="1" dirty="0"/>
              <a:t> 잔류 병력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한국 광복군 가담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민족 혁명당 및 사회주의 계열 인사들의 임시 정부 </a:t>
            </a:r>
            <a:r>
              <a:rPr lang="ko-KR" altLang="en-US" sz="2400" b="1" dirty="0" smtClean="0"/>
              <a:t>참여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김규식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김원봉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95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5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636912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광복을 향한 노력과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건국 준비 활동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8092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5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31862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06084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한인 </a:t>
            </a:r>
            <a:r>
              <a:rPr lang="ko-KR" altLang="en-US" sz="2400" b="1" dirty="0" err="1"/>
              <a:t>애국단의</a:t>
            </a:r>
            <a:r>
              <a:rPr lang="ko-KR" altLang="en-US" sz="2400" b="1" dirty="0"/>
              <a:t> 활동이 항일 민족 운동에 끼친 영향을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212976"/>
            <a:ext cx="5012624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1930</a:t>
            </a:r>
            <a:r>
              <a:rPr lang="ko-KR" altLang="en-US" sz="2400" b="1" dirty="0"/>
              <a:t>년대 이후 항일 투쟁 세력들이 점차 임시 정부를 중심으로 통일 전선을 형성해 갔음을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179512" y="1712997"/>
            <a:ext cx="4455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우리는 각 혁명 단체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각 무장 대오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전체 전사 및 국내외 동포와 더불어 전 민족적 통일 전선을 더욱 공고히 확대 하면서 일본 제국주의자에 대한 전면적 무장 투쟁을 적극 전개하기 위하여 최대의 노력을 결심한다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- ‘</a:t>
            </a:r>
            <a:r>
              <a:rPr lang="ko-KR" altLang="en-US" sz="2400" b="1" dirty="0" smtClean="0"/>
              <a:t>국내외 동포에게 고함</a:t>
            </a:r>
            <a:r>
              <a:rPr lang="en-US" altLang="ko-KR" sz="2400" b="1" dirty="0" smtClean="0"/>
              <a:t>’ 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470598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▲좌우 합작을 이룬 제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34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차 임시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의정원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기념사진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(1942)</a:t>
            </a:r>
          </a:p>
          <a:p>
            <a:r>
              <a:rPr lang="en-US" altLang="ko-KR" sz="1400" b="1" dirty="0" smtClean="0">
                <a:latin typeface="나눔고딕 ExtraBold"/>
                <a:ea typeface="나눔고딕 ExtraBold"/>
              </a:rPr>
              <a:t>  </a:t>
            </a:r>
            <a:r>
              <a:rPr lang="ko-KR" altLang="en-US" sz="1200" dirty="0" smtClean="0">
                <a:latin typeface="+mn-ea"/>
              </a:rPr>
              <a:t>앞줄 오른쪽에서 네 번째가 김구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맨 오른쪽이 김원봉이다</a:t>
            </a:r>
            <a:r>
              <a:rPr lang="en-US" altLang="ko-KR" sz="1200" dirty="0" smtClean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96" y="1928388"/>
            <a:ext cx="4370391" cy="27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6477" y="1412776"/>
            <a:ext cx="651777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한인 </a:t>
            </a:r>
            <a:r>
              <a:rPr lang="ko-KR" altLang="en-US" sz="2400" b="1" dirty="0" err="1">
                <a:solidFill>
                  <a:srgbClr val="0070C0"/>
                </a:solidFill>
              </a:rPr>
              <a:t>애국단의</a:t>
            </a:r>
            <a:r>
              <a:rPr lang="ko-KR" altLang="en-US" sz="2400" b="1" dirty="0">
                <a:solidFill>
                  <a:srgbClr val="0070C0"/>
                </a:solidFill>
              </a:rPr>
              <a:t> 활약과 그 의의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임시 정부의 활동 침체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중국인의 </a:t>
            </a:r>
            <a:r>
              <a:rPr lang="ko-KR" altLang="en-US" sz="2400" b="1" dirty="0"/>
              <a:t>반한 감정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만보산</a:t>
            </a:r>
            <a:r>
              <a:rPr lang="ko-KR" altLang="en-US" sz="2400" b="1" dirty="0"/>
              <a:t> 사건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만주 </a:t>
            </a:r>
            <a:r>
              <a:rPr lang="ko-KR" altLang="en-US" sz="2400" b="1" dirty="0"/>
              <a:t>사변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침체된 항일 투쟁의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활로 </a:t>
            </a:r>
            <a:r>
              <a:rPr lang="ko-KR" altLang="en-US" sz="2400" b="1" dirty="0"/>
              <a:t>모색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조직</a:t>
            </a:r>
            <a:r>
              <a:rPr lang="en-US" altLang="ko-KR" sz="2400" b="1" dirty="0"/>
              <a:t>(1931, </a:t>
            </a:r>
            <a:r>
              <a:rPr lang="ko-KR" altLang="en-US" sz="2400" b="1" dirty="0"/>
              <a:t>상하이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김구가 임시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정부 </a:t>
            </a:r>
            <a:r>
              <a:rPr lang="ko-KR" altLang="en-US" sz="2400" b="1" dirty="0" err="1"/>
              <a:t>국무령을</a:t>
            </a:r>
            <a:r>
              <a:rPr lang="ko-KR" altLang="en-US" sz="2400" b="1" dirty="0"/>
              <a:t> 사직한 후 조직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이봉창 의거</a:t>
            </a:r>
            <a:r>
              <a:rPr lang="en-US" altLang="ko-KR" sz="2400" b="1" dirty="0"/>
              <a:t>(1932. 1, </a:t>
            </a:r>
            <a:r>
              <a:rPr lang="ko-KR" altLang="en-US" sz="2400" b="1" dirty="0"/>
              <a:t>도쿄</a:t>
            </a:r>
            <a:r>
              <a:rPr lang="en-US" altLang="ko-KR" sz="2400" b="1" dirty="0"/>
              <a:t>):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일왕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폭살 미수 → 중국 언론의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반일적 </a:t>
            </a:r>
            <a:r>
              <a:rPr lang="ko-KR" altLang="en-US" sz="2400" b="1" dirty="0"/>
              <a:t>태도 → 일제의 상하이 </a:t>
            </a:r>
            <a:r>
              <a:rPr lang="ko-KR" altLang="en-US" sz="2400" b="1" dirty="0" smtClean="0"/>
              <a:t>침략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상하이 사변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44" name="그룹 43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45" name="TextBox 44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44" y="1780579"/>
            <a:ext cx="2963215" cy="43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43" name="그룹 42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44" name="TextBox 43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09" y="1196752"/>
            <a:ext cx="4148599" cy="50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43" name="그룹 42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44" name="TextBox 43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539552" y="1844824"/>
            <a:ext cx="80878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“</a:t>
            </a:r>
            <a:r>
              <a:rPr lang="ko-KR" altLang="en-US" sz="2400" b="1" dirty="0" err="1"/>
              <a:t>도왜실기</a:t>
            </a:r>
            <a:r>
              <a:rPr lang="ko-KR" altLang="en-US" sz="2400" b="1" dirty="0"/>
              <a:t>”는 한인 </a:t>
            </a:r>
            <a:r>
              <a:rPr lang="ko-KR" altLang="en-US" sz="2400" b="1" dirty="0" err="1"/>
              <a:t>애국단의</a:t>
            </a:r>
            <a:r>
              <a:rPr lang="ko-KR" altLang="en-US" sz="2400" b="1" dirty="0"/>
              <a:t> 투쟁을 정리한 글이다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이 </a:t>
            </a:r>
            <a:r>
              <a:rPr lang="ko-KR" altLang="en-US" sz="2400" b="1" dirty="0"/>
              <a:t>글에서 주장하는 독립운동 방안을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중 </a:t>
            </a:r>
            <a:r>
              <a:rPr lang="ko-KR" altLang="en-US" sz="2400" b="1" dirty="0">
                <a:solidFill>
                  <a:srgbClr val="0000FF"/>
                </a:solidFill>
              </a:rPr>
              <a:t>연대의 항일 투쟁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전개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(</a:t>
            </a:r>
            <a:r>
              <a:rPr lang="ko-KR" altLang="en-US" sz="2400" b="1" dirty="0">
                <a:solidFill>
                  <a:srgbClr val="0000FF"/>
                </a:solidFill>
              </a:rPr>
              <a:t>한국과 중국이 손잡고 일제와의 전쟁에서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승리함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으로써 </a:t>
            </a:r>
            <a:r>
              <a:rPr lang="ko-KR" altLang="en-US" sz="2400" b="1" dirty="0">
                <a:solidFill>
                  <a:srgbClr val="0000FF"/>
                </a:solidFill>
              </a:rPr>
              <a:t>독립을 달성하려고 하였다</a:t>
            </a:r>
            <a:r>
              <a:rPr lang="en-US" altLang="ko-KR" sz="2400" b="1" dirty="0">
                <a:solidFill>
                  <a:srgbClr val="0000FF"/>
                </a:solidFill>
              </a:rPr>
              <a:t>.)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41277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윤봉길 의거</a:t>
            </a:r>
            <a:r>
              <a:rPr lang="en-US" altLang="ko-KR" sz="2400" b="1" dirty="0"/>
              <a:t>(1932. 4, </a:t>
            </a:r>
            <a:r>
              <a:rPr lang="ko-KR" altLang="en-US" sz="2400" b="1" dirty="0"/>
              <a:t>상하이 </a:t>
            </a:r>
            <a:r>
              <a:rPr lang="ko-KR" altLang="en-US" sz="2400" b="1" dirty="0" err="1"/>
              <a:t>훙커우</a:t>
            </a:r>
            <a:r>
              <a:rPr lang="ko-KR" altLang="en-US" sz="2400" b="1" dirty="0"/>
              <a:t> 공원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 err="1"/>
              <a:t>일왕</a:t>
            </a:r>
            <a:r>
              <a:rPr lang="ko-KR" altLang="en-US" sz="2400" b="1" dirty="0"/>
              <a:t> 생일 및 상하이 사변 승리 축하 기념식장에 투탄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요인 살상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한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중 </a:t>
            </a:r>
            <a:r>
              <a:rPr lang="ko-KR" altLang="en-US" sz="2400" b="1" dirty="0"/>
              <a:t>연대의 결정적 계기 마련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중국 정부의 지원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중국 관내에서 한국인의 무장 활동 승인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8908610" cy="22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520" y="1700808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민족 혁명당의 결성</a:t>
            </a:r>
            <a:r>
              <a:rPr lang="en-US" altLang="ko-KR" sz="2400" b="1" dirty="0">
                <a:solidFill>
                  <a:srgbClr val="0070C0"/>
                </a:solidFill>
              </a:rPr>
              <a:t>(1935)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항일 전선을 통일하려는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조직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의열단과 한국 독립당 중심 → 민족주의 계열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+ </a:t>
            </a:r>
            <a:r>
              <a:rPr lang="ko-KR" altLang="en-US" sz="2400" b="1" dirty="0"/>
              <a:t>사회주의 계열 → 중국 관내 최대 규모의 통일 전선 정당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임시 정부 고수 세력 불참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김구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한국 국민당 조직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의열단 계열 당권 장악 → 일부 우파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조소앙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지청천</a:t>
            </a:r>
            <a:r>
              <a:rPr lang="en-US" altLang="ko-KR" sz="2400" b="1" dirty="0"/>
              <a:t>) </a:t>
            </a:r>
            <a:r>
              <a:rPr lang="ko-KR" altLang="en-US" sz="2400" b="1" dirty="0" smtClean="0"/>
              <a:t>탈당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통일 전선 성격 약화</a:t>
            </a:r>
          </a:p>
        </p:txBody>
      </p:sp>
    </p:spTree>
    <p:extLst>
      <p:ext uri="{BB962C8B-B14F-4D97-AF65-F5344CB8AC3E}">
        <p14:creationId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128826"/>
            <a:ext cx="5904656" cy="707886"/>
            <a:chOff x="3059832" y="182831"/>
            <a:chExt cx="5904656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82831"/>
              <a:ext cx="590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민족 통일 전선의 형성과 좌우 통합 임시 정부의 성립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131840" y="602685"/>
              <a:ext cx="247709" cy="24770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3988455" cy="3059636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4211960" y="1973622"/>
            <a:ext cx="475252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위 강령의 정치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경제적 </a:t>
            </a:r>
            <a:r>
              <a:rPr lang="ko-KR" altLang="en-US" sz="2400" b="1" dirty="0" smtClean="0"/>
              <a:t>특징을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• </a:t>
            </a:r>
            <a:r>
              <a:rPr lang="ko-KR" altLang="en-US" sz="2400" b="1" dirty="0">
                <a:solidFill>
                  <a:srgbClr val="0000FF"/>
                </a:solidFill>
              </a:rPr>
              <a:t>정치면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민주 공화국 수립 추구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• </a:t>
            </a:r>
            <a:r>
              <a:rPr lang="ko-KR" altLang="en-US" sz="2400" b="1" dirty="0">
                <a:solidFill>
                  <a:srgbClr val="0000FF"/>
                </a:solidFill>
              </a:rPr>
              <a:t>경제면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사회주의적 개혁 추구</a:t>
            </a:r>
          </a:p>
        </p:txBody>
      </p:sp>
    </p:spTree>
    <p:extLst>
      <p:ext uri="{BB962C8B-B14F-4D97-AF65-F5344CB8AC3E}">
        <p14:creationId xmlns:p14="http://schemas.microsoft.com/office/powerpoint/2010/main" val="16474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831</Words>
  <Application>Microsoft Office PowerPoint</Application>
  <PresentationFormat>화면 슬라이드 쇼(4:3)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1997</cp:revision>
  <dcterms:created xsi:type="dcterms:W3CDTF">2013-03-25T12:51:11Z</dcterms:created>
  <dcterms:modified xsi:type="dcterms:W3CDTF">2013-10-22T12:08:52Z</dcterms:modified>
</cp:coreProperties>
</file>