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8" r:id="rId8"/>
    <p:sldId id="309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무장 독립 전쟁의 전개와 건국 준비 활동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국외 이주 동포의 활동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615383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060848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새 삶을 찾아 국외로 이주한 동포들이 시련과 고난을 극복하면서 살아간 모습을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국외 이주 동포들이 고난과 시련 속에서도 독립운동을 지원하였음을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6400"/>
            <a:ext cx="8069874" cy="49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322" y="1724147"/>
            <a:ext cx="758104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미주 이주 동포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최초의 합법적 이민 </a:t>
            </a:r>
            <a:r>
              <a:rPr lang="ko-KR" altLang="en-US" sz="2400" b="1" dirty="0" smtClean="0"/>
              <a:t>시작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1903) - </a:t>
            </a:r>
            <a:r>
              <a:rPr lang="ko-KR" altLang="en-US" sz="2400" b="1" dirty="0"/>
              <a:t>하와이 농장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독립 운동 지원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독립 공채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구매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임시 정부 재정 지원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한인 단체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대한인 </a:t>
            </a:r>
            <a:r>
              <a:rPr lang="ko-KR" altLang="en-US" sz="2400" b="1" dirty="0" err="1" smtClean="0"/>
              <a:t>국민회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1910), </a:t>
            </a:r>
            <a:r>
              <a:rPr lang="ko-KR" altLang="en-US" sz="2400" b="1" dirty="0"/>
              <a:t>재미 한족 연합 </a:t>
            </a:r>
            <a:r>
              <a:rPr lang="ko-KR" altLang="en-US" sz="2400" b="1" dirty="0" smtClean="0"/>
              <a:t>위원회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1941)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동포 사회 권익 옹호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외교 </a:t>
            </a:r>
            <a:r>
              <a:rPr lang="ko-KR" altLang="en-US" sz="2400" b="1" dirty="0"/>
              <a:t>독립운동 전개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53" y="1908387"/>
            <a:ext cx="3950943" cy="29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1844824"/>
            <a:ext cx="53257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만주 이주 동포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간도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 동포가 가장 많이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이주 </a:t>
            </a:r>
            <a:r>
              <a:rPr lang="ko-KR" altLang="en-US" sz="2400" b="1" dirty="0"/>
              <a:t>→ 집단 </a:t>
            </a:r>
            <a:r>
              <a:rPr lang="ko-KR" altLang="en-US" sz="2400" b="1" dirty="0" err="1"/>
              <a:t>한인촌</a:t>
            </a:r>
            <a:r>
              <a:rPr lang="ko-KR" altLang="en-US" sz="2400" b="1" dirty="0"/>
              <a:t>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독립군 지원 활동 ↔ 간도 </a:t>
            </a:r>
            <a:r>
              <a:rPr lang="ko-KR" altLang="en-US" sz="2400" b="1" dirty="0" smtClean="0"/>
              <a:t>참변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1920)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일제가 만주 개발 </a:t>
            </a:r>
            <a:r>
              <a:rPr lang="ko-KR" altLang="en-US" sz="2400" b="1" dirty="0" smtClean="0"/>
              <a:t>위해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농민을 대거 </a:t>
            </a:r>
            <a:r>
              <a:rPr lang="ko-KR" altLang="en-US" sz="2400" b="1" dirty="0" smtClean="0"/>
              <a:t>이주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이민 개척단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25262"/>
            <a:ext cx="3680881" cy="28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5302"/>
            <a:ext cx="4152756" cy="3025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807305"/>
            <a:ext cx="475252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연해주 이주 동포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러시아가 연해주 개척을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위해 </a:t>
            </a:r>
            <a:r>
              <a:rPr lang="ko-KR" altLang="en-US" sz="2400" b="1" dirty="0"/>
              <a:t>이주 허용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제공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의병 부대 </a:t>
            </a:r>
            <a:r>
              <a:rPr lang="ko-KR" altLang="en-US" sz="2400" b="1" dirty="0" smtClean="0"/>
              <a:t>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국외 의병의 중심지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러시아의 한인 무장 </a:t>
            </a:r>
            <a:r>
              <a:rPr lang="ko-KR" altLang="en-US" sz="2400" b="1" dirty="0" smtClean="0"/>
              <a:t>활동금지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독립운동 기지로 </a:t>
            </a:r>
            <a:r>
              <a:rPr lang="ko-KR" altLang="en-US" sz="2400" b="1" dirty="0" smtClean="0"/>
              <a:t>한계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중앙아시아 강제 이주</a:t>
            </a:r>
            <a:r>
              <a:rPr lang="en-US" altLang="ko-KR" sz="2400" b="1" dirty="0"/>
              <a:t>(1937)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1772816"/>
            <a:ext cx="8352928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일본 이주 동포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초기에는 주로 유학생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세계 대전 이후 노동력 부족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한국인 노동 이주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징용령</a:t>
            </a:r>
            <a:r>
              <a:rPr lang="en-US" altLang="ko-KR" sz="2400" b="1" dirty="0"/>
              <a:t>(1939) </a:t>
            </a:r>
            <a:r>
              <a:rPr lang="ko-KR" altLang="en-US" sz="2400" b="1" dirty="0"/>
              <a:t>→ 젊은이 수십만 명이 끌려가 강제 노역</a:t>
            </a:r>
          </a:p>
        </p:txBody>
      </p:sp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국외 이주 동포의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50760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1311"/>
            <a:ext cx="9144000" cy="30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한</a:t>
            </a: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중 연합군의 항일 투쟁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(1930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년대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361</Words>
  <Application>Microsoft Office PowerPoint</Application>
  <PresentationFormat>화면 슬라이드 쇼(4:3)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1929</cp:revision>
  <dcterms:created xsi:type="dcterms:W3CDTF">2013-03-25T12:51:11Z</dcterms:created>
  <dcterms:modified xsi:type="dcterms:W3CDTF">2013-10-22T11:56:39Z</dcterms:modified>
</cp:coreProperties>
</file>