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1" r:id="rId8"/>
    <p:sldId id="302" r:id="rId9"/>
    <p:sldId id="303" r:id="rId10"/>
    <p:sldId id="304" r:id="rId11"/>
    <p:sldId id="305" r:id="rId12"/>
    <p:sldId id="306" r:id="rId13"/>
    <p:sldId id="26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실력 양성 운동의 전개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615383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755576" y="1818455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의 운동이 추구하는 핵심 목표는 무엇인지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말해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민족 산업의 육성을 통해 민족 경제의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자립을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  달성하고자 </a:t>
            </a:r>
            <a:r>
              <a:rPr lang="ko-KR" altLang="en-US" sz="2400" b="1" dirty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683568" y="1468630"/>
            <a:ext cx="8064896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에서 당시 일제와 타협하려는 </a:t>
            </a:r>
            <a:r>
              <a:rPr lang="ko-KR" altLang="en-US" sz="2400" b="1" dirty="0" smtClean="0"/>
              <a:t>사람들의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주장이 무엇인지 말하고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문제점을 비판해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주장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일제가 허용하는 범위 안에서 한국인의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자치권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참정권을 획득하기 위한 운동을 전개하자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• </a:t>
            </a:r>
            <a:r>
              <a:rPr lang="ko-KR" altLang="en-US" sz="2400" b="1" dirty="0">
                <a:solidFill>
                  <a:srgbClr val="0000FF"/>
                </a:solidFill>
              </a:rPr>
              <a:t>문제점</a:t>
            </a:r>
            <a:r>
              <a:rPr lang="en-US" altLang="ko-KR" sz="2400" b="1" dirty="0">
                <a:solidFill>
                  <a:srgbClr val="0000FF"/>
                </a:solidFill>
              </a:rPr>
              <a:t>: </a:t>
            </a:r>
            <a:r>
              <a:rPr lang="ko-KR" altLang="en-US" sz="2400" b="1" dirty="0">
                <a:solidFill>
                  <a:srgbClr val="0000FF"/>
                </a:solidFill>
              </a:rPr>
              <a:t>일제의 식민 지배를 인정하고 있다는 점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일제가 </a:t>
            </a:r>
            <a:r>
              <a:rPr lang="ko-KR" altLang="en-US" sz="2400" b="1" dirty="0">
                <a:solidFill>
                  <a:srgbClr val="0000FF"/>
                </a:solidFill>
              </a:rPr>
              <a:t>허용하는 범위 안에서 전개되기 때문에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결정권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을 </a:t>
            </a:r>
            <a:r>
              <a:rPr lang="ko-KR" altLang="en-US" sz="2400" b="1" dirty="0">
                <a:solidFill>
                  <a:srgbClr val="0000FF"/>
                </a:solidFill>
              </a:rPr>
              <a:t>일제에게 맡기고 있다는 점에서 자치 운동은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독립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운동이라고 </a:t>
            </a:r>
            <a:r>
              <a:rPr lang="ko-KR" altLang="en-US" sz="2400" b="1" dirty="0">
                <a:solidFill>
                  <a:srgbClr val="0000FF"/>
                </a:solidFill>
              </a:rPr>
              <a:t>볼 수 없다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39552" y="1674439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③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을 읽고 문자의 보급이 가장 </a:t>
            </a:r>
            <a:r>
              <a:rPr lang="ko-KR" altLang="en-US" sz="2400" b="1" dirty="0" smtClean="0"/>
              <a:t>시급하다고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주장하는 까닭은 무엇인지 설명해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한국 민중의 생활이 열악한 것이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무지몽매하기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때문이라고 보았다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이에 문맹 퇴치를 통해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민중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스스로 자신의 문제를 해결하고 생활을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향상시킬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수 있는 능력을 키워주는 것이 무엇보다 중요하다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농민 운동과 노동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3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56777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493936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대표적인 실력 양성 운동의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실력 양성 운동의 의의와 한계를 이해한다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5976"/>
            <a:ext cx="3771756" cy="3315232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323528" y="5471007"/>
            <a:ext cx="835292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1700" b="1" dirty="0"/>
              <a:t>- </a:t>
            </a:r>
            <a:r>
              <a:rPr lang="ko-KR" altLang="en-US" sz="1700" b="1" dirty="0"/>
              <a:t>워싱턴 회의를 취재하고 돌아온 </a:t>
            </a:r>
            <a:r>
              <a:rPr lang="ko-KR" altLang="en-US" sz="1700" b="1" dirty="0" err="1"/>
              <a:t>동아일보</a:t>
            </a:r>
            <a:r>
              <a:rPr lang="ko-KR" altLang="en-US" sz="1700" b="1" dirty="0"/>
              <a:t> 김동성 기자의 소감</a:t>
            </a:r>
            <a:r>
              <a:rPr lang="en-US" altLang="ko-KR" sz="1700" b="1" dirty="0"/>
              <a:t>, “</a:t>
            </a:r>
            <a:r>
              <a:rPr lang="ko-KR" altLang="en-US" sz="1700" b="1" dirty="0"/>
              <a:t>조선치안상황</a:t>
            </a:r>
            <a:r>
              <a:rPr lang="en-US" altLang="ko-KR" sz="1700" b="1" dirty="0"/>
              <a:t>” 2 -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88032" y="1828912"/>
            <a:ext cx="5220072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100" b="1" dirty="0" smtClean="0"/>
              <a:t> 평소 우리가 큰 신뢰와 경의를 표하고 있는 미</a:t>
            </a:r>
            <a:r>
              <a:rPr lang="en-US" altLang="ko-KR" sz="2000" b="1" dirty="0" smtClean="0"/>
              <a:t>·</a:t>
            </a:r>
            <a:r>
              <a:rPr lang="ko-KR" altLang="en-US" sz="2100" b="1" dirty="0" smtClean="0"/>
              <a:t>영 양국 또한 모두 자기 나라의 이익을 도모하는 데만 급급했을 뿐만 아니라 조선 문제 때문에 일본 측의 감정을 상하는 일에는 양국이 다 회피하였다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조선 독립은 당분간 절망적이므로 우리 조선인은 힘써 교육과 산업과 문화적 시설에 열중하여 실력 양성에 주력하지 않으면 안 된다</a:t>
            </a:r>
            <a:r>
              <a:rPr lang="en-US" altLang="ko-KR" sz="21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9192" y="1790113"/>
            <a:ext cx="809726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민족 기업의 설립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회사령</a:t>
            </a:r>
            <a:r>
              <a:rPr lang="ko-KR" altLang="en-US" sz="2400" b="1" dirty="0"/>
              <a:t> 폐지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민족 기업 육성 </a:t>
            </a:r>
            <a:r>
              <a:rPr lang="ko-KR" altLang="en-US" sz="2400" b="1" dirty="0" smtClean="0"/>
              <a:t>노력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경제적 민족주의 운동 대두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유형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대지주 자본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경성 방직 주식회사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서민 </a:t>
            </a:r>
            <a:r>
              <a:rPr lang="ko-KR" altLang="en-US" sz="2400" b="1" dirty="0" smtClean="0"/>
              <a:t>출신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기업인의 활동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평양의 메리야스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고무신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양말 공업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※ </a:t>
            </a:r>
            <a:r>
              <a:rPr lang="ko-KR" altLang="en-US" sz="2400" b="1" dirty="0"/>
              <a:t>백산 상회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대표적 민족 기업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임시 정부에 </a:t>
            </a:r>
            <a:r>
              <a:rPr lang="ko-KR" altLang="en-US" sz="2400" b="1" dirty="0" smtClean="0"/>
              <a:t>독립운동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자금 지원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2454770" cy="4639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1496973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물산 장려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산업의 보호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육성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 경제의 자립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1920</a:t>
            </a:r>
            <a:r>
              <a:rPr lang="ko-KR" altLang="en-US" sz="2400" b="1" dirty="0"/>
              <a:t>년 평양에서 시작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전국 확산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조선 물산 </a:t>
            </a:r>
            <a:r>
              <a:rPr lang="ko-KR" altLang="en-US" sz="2400" b="1" dirty="0" err="1"/>
              <a:t>장려회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대중의 폭넓은 지지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토산품 애용 의식 확산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사회주의자의 비판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자본가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상인의 이익만 추구하는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운동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90113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>
                <a:solidFill>
                  <a:srgbClr val="0070C0"/>
                </a:solidFill>
              </a:rPr>
              <a:t>민립</a:t>
            </a:r>
            <a:r>
              <a:rPr lang="ko-KR" altLang="en-US" sz="2400" b="1" dirty="0">
                <a:solidFill>
                  <a:srgbClr val="0070C0"/>
                </a:solidFill>
              </a:rPr>
              <a:t> 대학 설립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대학 설립 → 고등 교육 실시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일제의 우민화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교육 </a:t>
            </a:r>
            <a:r>
              <a:rPr lang="ko-KR" altLang="en-US" sz="2400" b="1" dirty="0"/>
              <a:t>극복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모금 운동 전개 → 모금 부진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일제의 탄압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실패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일제의 대응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경성 제국 대학 설립 → 친일 관리 양성 의도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340768"/>
            <a:ext cx="864096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자치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식민 지배 인정 → 일제와 타협하여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자치권 </a:t>
            </a:r>
            <a:r>
              <a:rPr lang="ko-KR" altLang="en-US" sz="2400" b="1" dirty="0"/>
              <a:t>획득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중심 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이광수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최린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김성수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운동의 분열만 초래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일제에 이용만 </a:t>
            </a:r>
            <a:r>
              <a:rPr lang="ko-KR" altLang="en-US" sz="2400" b="1" dirty="0" smtClean="0"/>
              <a:t>당함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농촌 계몽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목표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농촌의 자립 능력 향상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활동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조선일보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문자 보급 운동</a:t>
            </a:r>
            <a:r>
              <a:rPr lang="en-US" altLang="ko-KR" sz="2400" b="1" dirty="0"/>
              <a:t>), </a:t>
            </a:r>
            <a:r>
              <a:rPr lang="ko-KR" altLang="en-US" sz="2400" b="1" dirty="0" err="1"/>
              <a:t>동아일보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브나로드 운동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→ 일제가 허용하는 범위 안에서 문맹 퇴치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생활 개선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운동 </a:t>
            </a:r>
            <a:r>
              <a:rPr lang="ko-KR" altLang="en-US" sz="2400" b="1" dirty="0"/>
              <a:t>등을 전개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068159" cy="4064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5856" y="1818455"/>
            <a:ext cx="594015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6. </a:t>
            </a:r>
            <a:r>
              <a:rPr lang="ko-KR" altLang="en-US" sz="2400" b="1" dirty="0">
                <a:solidFill>
                  <a:srgbClr val="0070C0"/>
                </a:solidFill>
              </a:rPr>
              <a:t>실력 양성 운동의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경제의 자립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근대 교육의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보급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신문화 건설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우리 사회의 근대적 발전 추구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민족 독립의 토대 구축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일제가 허용하는 범위 안에서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전개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7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30" name="그룹 29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실력 양성 운동의 전개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08" y="1046917"/>
            <a:ext cx="6681067" cy="56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737</Words>
  <Application>Microsoft Office PowerPoint</Application>
  <PresentationFormat>화면 슬라이드 쇼(4:3)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1737</cp:revision>
  <dcterms:created xsi:type="dcterms:W3CDTF">2013-03-25T12:51:11Z</dcterms:created>
  <dcterms:modified xsi:type="dcterms:W3CDTF">2013-10-22T02:08:40Z</dcterms:modified>
</cp:coreProperties>
</file>