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5" r:id="rId7"/>
    <p:sldId id="286" r:id="rId8"/>
    <p:sldId id="287" r:id="rId9"/>
    <p:sldId id="290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일제의 강점과 수탈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무단 통치와 수탈 체제의 확립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895303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분열 통치와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경제 수탈의 확대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40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54484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204864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총독부 체제의 특징을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501008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무</a:t>
            </a:r>
            <a:r>
              <a:rPr lang="ko-KR" altLang="en-US" sz="2400" b="1" dirty="0" smtClean="0"/>
              <a:t>단 </a:t>
            </a:r>
            <a:r>
              <a:rPr lang="ko-KR" altLang="en-US" sz="2400" b="1" dirty="0"/>
              <a:t>통치의 본질을 이해하고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일제 식민지 수탈 정책의 주요 내용을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파악할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7767873" cy="51470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768" y="3553271"/>
            <a:ext cx="408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▲함경북도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경무부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경찰서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와 경성 헌병대 본부</a:t>
            </a:r>
            <a:endParaRPr lang="ko-KR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6217567"/>
            <a:ext cx="371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1910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년대의 교사와 학생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122" y="1844824"/>
            <a:ext cx="803031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조선 총독부 체제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무관 출신의 조선 총독에게 절대 권력 부여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한국인의 정치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 권한 박탈 → 근대 </a:t>
            </a:r>
            <a:r>
              <a:rPr lang="ko-KR" altLang="en-US" sz="2400" b="1" dirty="0" smtClean="0"/>
              <a:t>국가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수립 </a:t>
            </a:r>
            <a:r>
              <a:rPr lang="ko-KR" altLang="en-US" sz="2400" b="1" dirty="0" smtClean="0"/>
              <a:t>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헌병 경찰을 통한 무단 통치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헌병 </a:t>
            </a:r>
            <a:r>
              <a:rPr lang="ko-KR" altLang="en-US" sz="2400" b="1" dirty="0" err="1"/>
              <a:t>경찰제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즉결 처분권 → 태형 실시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관리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교사들도 제복에 대검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帶劍</a:t>
            </a:r>
            <a:r>
              <a:rPr lang="en-US" altLang="ko-KR" sz="2400" b="1" dirty="0"/>
              <a:t>))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7000" y="1124744"/>
            <a:ext cx="794945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무단 통치의 실상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출판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집회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결사의 자유 완전 억압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식민지 노예 교육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보통 교육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실업 교육 위주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식민 지배 순응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노동력 활용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16436"/>
            <a:ext cx="8445606" cy="33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848" y="1928390"/>
            <a:ext cx="3635647" cy="3177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556792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토지 조사 사업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토지 소유권 조사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재정 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토지 </a:t>
            </a:r>
            <a:r>
              <a:rPr lang="ko-KR" altLang="en-US" sz="2400" b="1" dirty="0" err="1"/>
              <a:t>점탈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방법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기한부 </a:t>
            </a:r>
            <a:r>
              <a:rPr lang="ko-KR" altLang="en-US" sz="2400" b="1" dirty="0" err="1"/>
              <a:t>신고제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복잡한 절차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조선 총독부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미신고 토지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방대한 </a:t>
            </a:r>
            <a:r>
              <a:rPr lang="ko-KR" altLang="en-US" sz="2400" b="1" dirty="0"/>
              <a:t>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공유지 차지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한국 농민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소작농 증가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소작농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 </a:t>
            </a:r>
            <a:r>
              <a:rPr lang="ko-KR" altLang="en-US" sz="2400" b="1" dirty="0"/>
              <a:t>영구 경작권 상실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만주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연해주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이주 증가</a:t>
            </a:r>
          </a:p>
        </p:txBody>
      </p:sp>
    </p:spTree>
    <p:extLst>
      <p:ext uri="{BB962C8B-B14F-4D97-AF65-F5344CB8AC3E}">
        <p14:creationId xmlns:p14="http://schemas.microsoft.com/office/powerpoint/2010/main" xmlns="" val="3541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684" y="1305613"/>
            <a:ext cx="3014804" cy="5075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1" y="1431008"/>
            <a:ext cx="5976665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일제의 경제 침탈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효율적인 식민지 수탈 체제 </a:t>
            </a:r>
            <a:r>
              <a:rPr lang="ko-KR" altLang="en-US" sz="2400" b="1" dirty="0" smtClean="0"/>
              <a:t>형성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→ </a:t>
            </a:r>
            <a:r>
              <a:rPr lang="ko-KR" altLang="en-US" sz="2400" b="1" dirty="0"/>
              <a:t>민족 자본 성장 억제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한국인의 </a:t>
            </a:r>
            <a:r>
              <a:rPr lang="ko-KR" altLang="en-US" sz="2400" b="1" dirty="0" smtClean="0"/>
              <a:t>경제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 제한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주요 내용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경제 활동에 대한 허가제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회사령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어업령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광업령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은행령</a:t>
            </a:r>
            <a:r>
              <a:rPr lang="ko-KR" altLang="en-US" sz="2400" b="1" dirty="0"/>
              <a:t>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전매 제도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담배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소금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임야 조사 사업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방대한 임야 </a:t>
            </a:r>
            <a:r>
              <a:rPr lang="ko-KR" altLang="en-US" sz="2400" b="1" dirty="0" err="1"/>
              <a:t>점탈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기간 시설 구축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철도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도로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항만 </a:t>
            </a:r>
            <a:r>
              <a:rPr lang="ko-KR" altLang="en-US" sz="2400" b="1" dirty="0" smtClean="0"/>
              <a:t>등  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7921782" cy="51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8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무단 통치와 수탈 체제의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21674" y="1484784"/>
            <a:ext cx="832679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일제가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의 정책을 실시한 목적을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>
                <a:solidFill>
                  <a:srgbClr val="0000FF"/>
                </a:solidFill>
              </a:rPr>
              <a:t>회사령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광업령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과 같은 결과를 초래한 일제의 경제 정책 </a:t>
            </a:r>
            <a:r>
              <a:rPr lang="ko-KR" altLang="en-US" sz="2400" b="1" dirty="0" smtClean="0"/>
              <a:t>내용을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• </a:t>
            </a:r>
            <a:r>
              <a:rPr lang="ko-KR" altLang="en-US" sz="2400" b="1" dirty="0">
                <a:solidFill>
                  <a:srgbClr val="0000FF"/>
                </a:solidFill>
              </a:rPr>
              <a:t>토지 </a:t>
            </a:r>
            <a:r>
              <a:rPr lang="ko-KR" altLang="en-US" sz="2400" b="1" dirty="0" err="1">
                <a:solidFill>
                  <a:srgbClr val="0000FF"/>
                </a:solidFill>
              </a:rPr>
              <a:t>조사령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지세 확보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토지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점탈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   • </a:t>
            </a:r>
            <a:r>
              <a:rPr lang="ko-KR" altLang="en-US" sz="2400" b="1" dirty="0" err="1">
                <a:solidFill>
                  <a:srgbClr val="0000FF"/>
                </a:solidFill>
              </a:rPr>
              <a:t>회사령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민족 자본의 결집과 성장 억제</a:t>
            </a:r>
          </a:p>
        </p:txBody>
      </p:sp>
    </p:spTree>
    <p:extLst>
      <p:ext uri="{BB962C8B-B14F-4D97-AF65-F5344CB8AC3E}">
        <p14:creationId xmlns:p14="http://schemas.microsoft.com/office/powerpoint/2010/main" xmlns="" val="6022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466</Words>
  <Application>Microsoft Office PowerPoint</Application>
  <PresentationFormat>화면 슬라이드 쇼(4:3)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1526</cp:revision>
  <dcterms:created xsi:type="dcterms:W3CDTF">2013-03-25T12:51:11Z</dcterms:created>
  <dcterms:modified xsi:type="dcterms:W3CDTF">2013-12-18T01:25:54Z</dcterms:modified>
</cp:coreProperties>
</file>