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94" r:id="rId7"/>
    <p:sldId id="295" r:id="rId8"/>
    <p:sldId id="296" r:id="rId9"/>
    <p:sldId id="299" r:id="rId10"/>
    <p:sldId id="298" r:id="rId11"/>
    <p:sldId id="297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00" b="1" dirty="0" smtClean="0"/>
              <a:t>4. </a:t>
            </a:r>
            <a:r>
              <a:rPr lang="ko-KR" altLang="en-US" sz="1900" b="1" dirty="0" smtClean="0"/>
              <a:t>일제의 침략과 국권 수호 운동의 전개</a:t>
            </a:r>
            <a:endParaRPr lang="en-US" altLang="ko-KR" sz="19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항일 의병 전쟁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275479" y="3589855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3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07890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항일 의병 전쟁의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한국 강점 지연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무장 독립 전쟁으로 계승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조직력과 무기의 열세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일부 유생 의병장의 봉건적 의식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534575" cy="51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663289"/>
            <a:ext cx="799288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항일 의거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을사늑약</a:t>
            </a:r>
            <a:r>
              <a:rPr lang="ko-KR" altLang="en-US" sz="2400" b="1" dirty="0"/>
              <a:t> 규탄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항일 논설 ‘</a:t>
            </a:r>
            <a:r>
              <a:rPr lang="ko-KR" altLang="en-US" sz="2400" b="1" dirty="0" err="1"/>
              <a:t>시일야방성대곡</a:t>
            </a:r>
            <a:r>
              <a:rPr lang="ko-KR" altLang="en-US" sz="2400" b="1" dirty="0" smtClean="0"/>
              <a:t>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황성신문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민영환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조병세 등 자결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5</a:t>
            </a:r>
            <a:r>
              <a:rPr lang="ko-KR" altLang="en-US" sz="2400" b="1" dirty="0"/>
              <a:t>적 암살단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나철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오기호 조직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장인환과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전명운의 </a:t>
            </a:r>
            <a:r>
              <a:rPr lang="ko-KR" altLang="en-US" sz="2400" b="1" dirty="0" err="1"/>
              <a:t>스티븐스</a:t>
            </a:r>
            <a:r>
              <a:rPr lang="ko-KR" altLang="en-US" sz="2400" b="1" dirty="0"/>
              <a:t> 저격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안중근의 </a:t>
            </a:r>
            <a:r>
              <a:rPr lang="ko-KR" altLang="en-US" sz="2400" b="1" dirty="0" err="1"/>
              <a:t>이토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히로부미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처단</a:t>
            </a:r>
            <a:r>
              <a:rPr lang="en-US" altLang="ko-KR" sz="2400" b="1" dirty="0"/>
              <a:t>(1909), </a:t>
            </a:r>
            <a:r>
              <a:rPr lang="ko-KR" altLang="en-US" sz="2400" b="1" dirty="0"/>
              <a:t>이재명의 이완용 공격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독립 투쟁 확산에 영향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일제 침략의 </a:t>
            </a:r>
            <a:r>
              <a:rPr lang="ko-KR" altLang="en-US" sz="2400" b="1" dirty="0" smtClean="0"/>
              <a:t>부당성과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우리 민족의 독립 의지를 천명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2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애국 계몽 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40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7608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42088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항일 의병 전쟁의 특징을 시기별로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항일 의병 전쟁과 항일 의거 활동의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26159" y="4139437"/>
            <a:ext cx="863832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“</a:t>
            </a:r>
            <a:r>
              <a:rPr lang="ko-KR" altLang="en-US" sz="2200" b="1" dirty="0" smtClean="0"/>
              <a:t>당신들은 언제 전투를 했습니까</a:t>
            </a:r>
            <a:r>
              <a:rPr lang="en-US" altLang="ko-KR" sz="2200" b="1" dirty="0" smtClean="0"/>
              <a:t>?”, “</a:t>
            </a:r>
            <a:r>
              <a:rPr lang="ko-KR" altLang="en-US" sz="2200" b="1" dirty="0" smtClean="0"/>
              <a:t>오늘 아침에 저 아랫마을에서 전투가 있었습니다</a:t>
            </a:r>
            <a:r>
              <a:rPr lang="en-US" altLang="ko-KR" sz="2200" b="1" dirty="0" smtClean="0"/>
              <a:t>.”, “</a:t>
            </a:r>
            <a:r>
              <a:rPr lang="ko-KR" altLang="en-US" sz="2200" b="1" dirty="0" smtClean="0"/>
              <a:t>일본을 이길 수 있다고 생각합니까</a:t>
            </a:r>
            <a:r>
              <a:rPr lang="en-US" altLang="ko-KR" sz="2200" b="1" dirty="0" smtClean="0"/>
              <a:t>?”, “</a:t>
            </a:r>
            <a:r>
              <a:rPr lang="ko-KR" altLang="en-US" sz="2200" b="1" dirty="0" smtClean="0"/>
              <a:t>이기기 힘들다는 것은 알고 있습니다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우리는 어차피 싸우다 죽게 되겠지요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그러나 좋습니다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일본의 노예가 되어 사느니 자유민으로 싸우다 죽는 것이 훨씬 낫습니다</a:t>
            </a:r>
            <a:r>
              <a:rPr lang="en-US" altLang="ko-KR" sz="2200" b="1" dirty="0" smtClean="0"/>
              <a:t>.”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 </a:t>
            </a:r>
            <a:r>
              <a:rPr lang="en-US" altLang="ko-KR" sz="2200" b="1" dirty="0" smtClean="0"/>
              <a:t>                                             - </a:t>
            </a:r>
            <a:r>
              <a:rPr lang="ko-KR" altLang="en-US" sz="2200" b="1" dirty="0" err="1" smtClean="0"/>
              <a:t>매켄지</a:t>
            </a:r>
            <a:r>
              <a:rPr lang="en-US" altLang="ko-KR" sz="2200" b="1" dirty="0" smtClean="0"/>
              <a:t>, “</a:t>
            </a:r>
            <a:r>
              <a:rPr lang="ko-KR" altLang="en-US" sz="2200" b="1" dirty="0" smtClean="0"/>
              <a:t>한국의 독립운동</a:t>
            </a:r>
            <a:r>
              <a:rPr lang="en-US" altLang="ko-KR" sz="2200" b="1" dirty="0" smtClean="0"/>
              <a:t>” -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6971435" cy="2842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8304" y="369728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◀ 후기 의병의 모습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62166"/>
            <a:ext cx="3731534" cy="3006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700808"/>
            <a:ext cx="52565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전기 의병</a:t>
            </a:r>
            <a:r>
              <a:rPr lang="en-US" altLang="ko-KR" sz="2400" b="1" dirty="0">
                <a:solidFill>
                  <a:srgbClr val="0070C0"/>
                </a:solidFill>
              </a:rPr>
              <a:t>(1894~1895)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명성 황후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살해 </a:t>
            </a:r>
            <a:r>
              <a:rPr lang="ko-KR" altLang="en-US" sz="2400" b="1" dirty="0"/>
              <a:t>사건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정부의 단발령</a:t>
            </a:r>
            <a:r>
              <a:rPr lang="en-US" altLang="ko-KR" sz="2400" b="1" dirty="0"/>
              <a:t>(1905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위정척사 사상을 </a:t>
            </a:r>
            <a:r>
              <a:rPr lang="ko-KR" altLang="en-US" sz="2400" b="1" dirty="0" smtClean="0"/>
              <a:t>계승한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보수적 </a:t>
            </a:r>
            <a:r>
              <a:rPr lang="ko-KR" altLang="en-US" sz="2400" b="1" dirty="0" err="1"/>
              <a:t>유생층이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주도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유인석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이소응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해산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아관 파천 후 고종의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단발령 </a:t>
            </a:r>
            <a:r>
              <a:rPr lang="ko-KR" altLang="en-US" sz="2400" b="1" dirty="0"/>
              <a:t>취소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의병 해산 권고 </a:t>
            </a:r>
            <a:r>
              <a:rPr lang="ko-KR" altLang="en-US" sz="2400" b="1" dirty="0" err="1"/>
              <a:t>조칙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활빈당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농민들이 무장 결사 조직</a:t>
            </a:r>
          </a:p>
        </p:txBody>
      </p: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879313"/>
            <a:ext cx="8669536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중기 의병</a:t>
            </a:r>
            <a:r>
              <a:rPr lang="en-US" altLang="ko-KR" sz="2400" b="1" dirty="0">
                <a:solidFill>
                  <a:srgbClr val="0070C0"/>
                </a:solidFill>
              </a:rPr>
              <a:t>(1905~1906)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계기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후 일제의 본격적인 침략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을사늑약</a:t>
            </a:r>
            <a:r>
              <a:rPr lang="en-US" altLang="ko-KR" sz="2400" b="1" dirty="0"/>
              <a:t>(1905)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평민 출신 의병장도 크게 활약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민종식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최익현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신돌석</a:t>
            </a:r>
            <a:r>
              <a:rPr lang="ko-KR" altLang="en-US" sz="2400" b="1" dirty="0"/>
              <a:t> 등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341806"/>
            <a:ext cx="518457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후기 의병</a:t>
            </a:r>
            <a:r>
              <a:rPr lang="en-US" altLang="ko-KR" sz="2400" b="1" dirty="0">
                <a:solidFill>
                  <a:srgbClr val="0070C0"/>
                </a:solidFill>
              </a:rPr>
              <a:t>(1907~1910)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고종 황제 강제 퇴위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군대 </a:t>
            </a:r>
            <a:r>
              <a:rPr lang="ko-KR" altLang="en-US" sz="2400" b="1" dirty="0"/>
              <a:t>해산</a:t>
            </a:r>
            <a:r>
              <a:rPr lang="en-US" altLang="ko-KR" sz="2400" b="1" dirty="0"/>
              <a:t>(1907)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해산 부대들이 의병에 가담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전투력 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다양한 계층 참여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13</a:t>
            </a:r>
            <a:r>
              <a:rPr lang="ko-KR" altLang="en-US" sz="2400" b="1" dirty="0"/>
              <a:t>도 연합 의병 </a:t>
            </a:r>
            <a:r>
              <a:rPr lang="ko-KR" altLang="en-US" sz="2400" b="1" dirty="0" smtClean="0"/>
              <a:t>부대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13</a:t>
            </a:r>
            <a:r>
              <a:rPr lang="ko-KR" altLang="en-US" sz="2400" b="1" dirty="0"/>
              <a:t>도 창의군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결성 → </a:t>
            </a:r>
            <a:r>
              <a:rPr lang="ko-KR" altLang="en-US" sz="2400" b="1" dirty="0" smtClean="0"/>
              <a:t>국제법상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정당한 교전 단체임을 주장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서울 </a:t>
            </a:r>
            <a:r>
              <a:rPr lang="ko-KR" altLang="en-US" sz="2400" b="1" dirty="0"/>
              <a:t>진공 작전 시도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실패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호남 의병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서울 진공 작전 </a:t>
            </a:r>
            <a:r>
              <a:rPr lang="ko-KR" altLang="en-US" sz="2400" b="1" dirty="0" smtClean="0"/>
              <a:t>실패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이후에도 활약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일제에 타격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31" y="1976923"/>
            <a:ext cx="3379050" cy="37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530"/>
            <a:ext cx="9144000" cy="50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39552" y="1340768"/>
            <a:ext cx="807569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자료와 본문을 참고하여 전기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중기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후기 의병이 </a:t>
            </a:r>
            <a:r>
              <a:rPr lang="ko-KR" altLang="en-US" sz="2400" b="1" dirty="0" smtClean="0"/>
              <a:t>일어난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주요 계기와 의의에 대해 각각 말해 보자</a:t>
            </a:r>
            <a:r>
              <a:rPr lang="en-US" altLang="ko-KR" sz="2400" b="1" dirty="0" smtClean="0"/>
              <a:t>.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29" y="2780928"/>
            <a:ext cx="7097917" cy="30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07890"/>
            <a:ext cx="799288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일제의 의병 탄압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‘남한 </a:t>
            </a:r>
            <a:r>
              <a:rPr lang="ko-KR" altLang="en-US" sz="2400" b="1" dirty="0" err="1"/>
              <a:t>대토벌</a:t>
            </a:r>
            <a:r>
              <a:rPr lang="ko-KR" altLang="en-US" sz="2400" b="1" dirty="0"/>
              <a:t> 작전’</a:t>
            </a:r>
            <a:r>
              <a:rPr lang="en-US" altLang="ko-KR" sz="2400" b="1" dirty="0"/>
              <a:t>(1909): 2</a:t>
            </a:r>
            <a:r>
              <a:rPr lang="ko-KR" altLang="en-US" sz="2400" b="1" dirty="0"/>
              <a:t>개월 동안 일제가 의병뿐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아니라 </a:t>
            </a:r>
            <a:r>
              <a:rPr lang="ko-KR" altLang="en-US" sz="2400" b="1" dirty="0"/>
              <a:t>의병의 근거지가 될 만한 마을을 초토화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의병 위축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의병은 국외로 이동하여 </a:t>
            </a:r>
            <a:r>
              <a:rPr lang="ko-KR" altLang="en-US" sz="2400" b="1" dirty="0" smtClean="0"/>
              <a:t>항전 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항일 의병 전쟁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2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607</Words>
  <Application>Microsoft Office PowerPoint</Application>
  <PresentationFormat>화면 슬라이드 쇼(4:3)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1556</cp:revision>
  <dcterms:created xsi:type="dcterms:W3CDTF">2013-03-25T12:51:11Z</dcterms:created>
  <dcterms:modified xsi:type="dcterms:W3CDTF">2013-10-18T11:41:55Z</dcterms:modified>
</cp:coreProperties>
</file>