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67" r:id="rId5"/>
    <p:sldId id="268" r:id="rId6"/>
    <p:sldId id="269" r:id="rId7"/>
    <p:sldId id="276" r:id="rId8"/>
    <p:sldId id="279" r:id="rId9"/>
    <p:sldId id="272" r:id="rId10"/>
    <p:sldId id="273" r:id="rId11"/>
    <p:sldId id="277" r:id="rId12"/>
    <p:sldId id="278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삼국의 성립과 정치 발전</a:t>
            </a:r>
            <a:endParaRPr lang="en-US" altLang="ko-KR" sz="500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삼국과 가야의 발전</a:t>
            </a:r>
            <a:endParaRPr lang="ko-KR" altLang="en-US" sz="1600" dirty="0"/>
          </a:p>
        </p:txBody>
      </p:sp>
      <p:grpSp>
        <p:nvGrpSpPr>
          <p:cNvPr id="5" name="그룹 4"/>
          <p:cNvGrpSpPr/>
          <p:nvPr/>
        </p:nvGrpSpPr>
        <p:grpSpPr>
          <a:xfrm>
            <a:off x="6606330" y="3603555"/>
            <a:ext cx="260873" cy="338554"/>
            <a:chOff x="4842342" y="3444431"/>
            <a:chExt cx="260873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4842342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860032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6931" y="1412776"/>
            <a:ext cx="853244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가야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성립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금관가야를 중심으로 </a:t>
            </a:r>
            <a:r>
              <a:rPr lang="ko-KR" altLang="en-US" sz="2400" b="1" dirty="0" smtClean="0"/>
              <a:t>전기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가야 </a:t>
            </a:r>
            <a:r>
              <a:rPr lang="ko-KR" altLang="en-US" sz="2400" b="1" dirty="0"/>
              <a:t>연맹 형성</a:t>
            </a:r>
            <a:r>
              <a:rPr lang="en-US" altLang="ko-KR" sz="2400" b="1" dirty="0"/>
              <a:t>(3</a:t>
            </a:r>
            <a:r>
              <a:rPr lang="ko-KR" altLang="en-US" sz="2400" b="1" dirty="0"/>
              <a:t>세기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발전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벼농사와 철기 문화 발달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중계 </a:t>
            </a:r>
            <a:r>
              <a:rPr lang="ko-KR" altLang="en-US" sz="2400" b="1" dirty="0"/>
              <a:t>무역으로 </a:t>
            </a:r>
            <a:r>
              <a:rPr lang="ko-KR" altLang="en-US" sz="2400" b="1" dirty="0" smtClean="0"/>
              <a:t>번성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쇠퇴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고구려의 공격으로 </a:t>
            </a:r>
            <a:r>
              <a:rPr lang="ko-KR" altLang="en-US" sz="2400" b="1" dirty="0" smtClean="0"/>
              <a:t>금관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가야 </a:t>
            </a:r>
            <a:r>
              <a:rPr lang="ko-KR" altLang="en-US" sz="2400" b="1" dirty="0"/>
              <a:t>쇠퇴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전기 가야 </a:t>
            </a:r>
            <a:r>
              <a:rPr lang="ko-KR" altLang="en-US" sz="2400" b="1" dirty="0" smtClean="0"/>
              <a:t>연맹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해체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대가야 </a:t>
            </a:r>
            <a:r>
              <a:rPr lang="ko-KR" altLang="en-US" sz="2400" b="1" dirty="0" smtClean="0"/>
              <a:t>중심의 후기 </a:t>
            </a:r>
            <a:r>
              <a:rPr lang="ko-KR" altLang="en-US" sz="2400" b="1" dirty="0"/>
              <a:t>가야 </a:t>
            </a:r>
            <a:r>
              <a:rPr lang="ko-KR" altLang="en-US" sz="2400" b="1" dirty="0" smtClean="0"/>
              <a:t>연맹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형성</a:t>
            </a:r>
            <a:r>
              <a:rPr lang="en-US" altLang="ko-KR" sz="2400" b="1" dirty="0"/>
              <a:t>(5</a:t>
            </a:r>
            <a:r>
              <a:rPr lang="ko-KR" altLang="en-US" sz="2400" b="1" dirty="0"/>
              <a:t>세기 후반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멸망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중앙 집권적 고대 </a:t>
            </a:r>
            <a:r>
              <a:rPr lang="ko-KR" altLang="en-US" sz="2400" b="1" dirty="0" smtClean="0"/>
              <a:t>국가로 성장하지 </a:t>
            </a:r>
            <a:r>
              <a:rPr lang="ko-KR" altLang="en-US" sz="2400" b="1" dirty="0"/>
              <a:t>못함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신라에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통합</a:t>
            </a:r>
            <a:r>
              <a:rPr lang="en-US" altLang="ko-KR" sz="2400" b="1" dirty="0" smtClean="0"/>
              <a:t>(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pic>
        <p:nvPicPr>
          <p:cNvPr id="1027" name="Picture 3" descr="C:\Users\ygp_ad\Desktop\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57500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667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780" y="1388441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귀족 </a:t>
            </a:r>
            <a:r>
              <a:rPr lang="ko-KR" altLang="en-US" sz="2400" b="1" dirty="0"/>
              <a:t>회의의 기능을 참고하여 삼국 정치의 특징을 설명해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삼국은 중앙 집권적 고대 국가로 성장했으나 귀족들의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영향력도 여전하였다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귀족은 회의를 통해 자신들의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견을 </a:t>
            </a:r>
            <a:r>
              <a:rPr lang="ko-KR" altLang="en-US" sz="2400" b="1" dirty="0">
                <a:solidFill>
                  <a:srgbClr val="0000FF"/>
                </a:solidFill>
              </a:rPr>
              <a:t>국정에 반영하였다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이러한 </a:t>
            </a:r>
            <a:r>
              <a:rPr lang="ko-KR" altLang="en-US" sz="2400" b="1" dirty="0">
                <a:solidFill>
                  <a:srgbClr val="0000FF"/>
                </a:solidFill>
              </a:rPr>
              <a:t>귀족 회의의 존재는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삼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국의 </a:t>
            </a:r>
            <a:r>
              <a:rPr lang="ko-KR" altLang="en-US" sz="2400" b="1" dirty="0">
                <a:solidFill>
                  <a:srgbClr val="0000FF"/>
                </a:solidFill>
              </a:rPr>
              <a:t>정치가 국왕 중심의 귀족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정치였음을 </a:t>
            </a:r>
            <a:r>
              <a:rPr lang="ko-KR" altLang="en-US" sz="2400" b="1" dirty="0">
                <a:solidFill>
                  <a:srgbClr val="0000FF"/>
                </a:solidFill>
              </a:rPr>
              <a:t>보여 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8" name="TextBox 7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9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6931" y="1610040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삼국의 지방 행정 조직이 군사적 성격을 띠게 된 배경은 </a:t>
            </a:r>
            <a:r>
              <a:rPr lang="ko-KR" altLang="en-US" sz="2400" b="1" dirty="0" smtClean="0"/>
              <a:t>무  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엇일까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삼국은 정복 전쟁을 통해 영토를 확대해 나갔고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군사적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요충지를 고려하여 </a:t>
            </a:r>
            <a:r>
              <a:rPr lang="ko-KR" altLang="en-US" sz="2400" b="1" dirty="0">
                <a:solidFill>
                  <a:srgbClr val="0000FF"/>
                </a:solidFill>
              </a:rPr>
              <a:t>행정 구역을 설정하였다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전쟁이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잦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았던 </a:t>
            </a:r>
            <a:r>
              <a:rPr lang="ko-KR" altLang="en-US" sz="2400" b="1" dirty="0">
                <a:solidFill>
                  <a:srgbClr val="0000FF"/>
                </a:solidFill>
              </a:rPr>
              <a:t>당시 각 지방의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관리는 </a:t>
            </a:r>
            <a:r>
              <a:rPr lang="ko-KR" altLang="en-US" sz="2400" b="1" dirty="0">
                <a:solidFill>
                  <a:srgbClr val="0000FF"/>
                </a:solidFill>
              </a:rPr>
              <a:t>군대 지휘관을 겸하였다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따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라서 </a:t>
            </a:r>
            <a:r>
              <a:rPr lang="ko-KR" altLang="en-US" sz="2400" b="1" dirty="0">
                <a:solidFill>
                  <a:srgbClr val="0000FF"/>
                </a:solidFill>
              </a:rPr>
              <a:t>삼국의 지방 행정 조직은 군사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조직과도 </a:t>
            </a:r>
            <a:r>
              <a:rPr lang="ko-KR" altLang="en-US" sz="2400" b="1" dirty="0">
                <a:solidFill>
                  <a:srgbClr val="0000FF"/>
                </a:solidFill>
              </a:rPr>
              <a:t>관련이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있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949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2564904"/>
            <a:ext cx="432048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삼국의 교류와 경쟁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13779" y="269986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501117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581237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451190"/>
            <a:ext cx="494061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고구려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백제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신라가 고대 국가로 발전하는 과정을 파악한다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6" y="3528680"/>
            <a:ext cx="4940617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가야가 연맹 왕국 단계에서 멸망한 원인을 파악한다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Picture 3" descr="C:\Users\ygp_ad\Desktop\1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7" y="1196752"/>
            <a:ext cx="906982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410273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고대 국가의 특징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왕권 강화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국왕이 정복 전쟁 주도 → 영역 확대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왕위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세습권 </a:t>
            </a:r>
            <a:r>
              <a:rPr lang="ko-KR" altLang="en-US" sz="2400" b="1" dirty="0"/>
              <a:t>확립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족장 세력을 중앙 귀족으로 </a:t>
            </a:r>
            <a:r>
              <a:rPr lang="ko-KR" altLang="en-US" sz="2400" b="1" dirty="0" smtClean="0"/>
              <a:t>흡수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통치 체제 정비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중앙 관제와 지방 조직 정비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관리의 </a:t>
            </a:r>
            <a:r>
              <a:rPr lang="ko-KR" altLang="en-US" sz="2400" b="1" dirty="0" smtClean="0"/>
              <a:t>복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색과 </a:t>
            </a:r>
            <a:r>
              <a:rPr lang="ko-KR" altLang="en-US" sz="2400" b="1" dirty="0"/>
              <a:t>관등 제정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율령 </a:t>
            </a:r>
            <a:r>
              <a:rPr lang="ko-KR" altLang="en-US" sz="2400" b="1" dirty="0" smtClean="0"/>
              <a:t>반포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사회 통합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불교 </a:t>
            </a:r>
            <a:r>
              <a:rPr lang="ko-KR" altLang="en-US" sz="2400" b="1" dirty="0" smtClean="0"/>
              <a:t>수용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고대 국가 기틀 마련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고구려</a:t>
            </a:r>
            <a:r>
              <a:rPr lang="en-US" altLang="ko-KR" sz="2400" b="1" dirty="0"/>
              <a:t>(2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백제</a:t>
            </a:r>
            <a:r>
              <a:rPr lang="en-US" altLang="ko-KR" sz="2400" b="1" dirty="0"/>
              <a:t>(3</a:t>
            </a:r>
            <a:r>
              <a:rPr lang="ko-KR" altLang="en-US" sz="2400" b="1" dirty="0"/>
              <a:t>세기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신라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세기 후반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1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410273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고구려의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성장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태조왕</a:t>
            </a:r>
            <a:r>
              <a:rPr lang="en-US" altLang="ko-KR" sz="2400" b="1" dirty="0"/>
              <a:t>(1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요동 지방 공략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옥저 복속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계루부 </a:t>
            </a:r>
            <a:r>
              <a:rPr lang="ko-KR" altLang="en-US" sz="2400" b="1" dirty="0" smtClean="0"/>
              <a:t>고씨의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왕위 </a:t>
            </a:r>
            <a:r>
              <a:rPr lang="ko-KR" altLang="en-US" sz="2400" b="1" dirty="0"/>
              <a:t>독점적 </a:t>
            </a:r>
            <a:r>
              <a:rPr lang="ko-KR" altLang="en-US" sz="2400" b="1" dirty="0" smtClean="0"/>
              <a:t>세습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고국천왕</a:t>
            </a:r>
            <a:r>
              <a:rPr lang="en-US" altLang="ko-KR" sz="2400" b="1" dirty="0"/>
              <a:t>(2</a:t>
            </a:r>
            <a:r>
              <a:rPr lang="ko-KR" altLang="en-US" sz="2400" b="1" dirty="0"/>
              <a:t>세기 후반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부족적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부를 행정적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부로 개편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왕위의 </a:t>
            </a:r>
            <a:r>
              <a:rPr lang="ko-KR" altLang="en-US" sz="2400" b="1" dirty="0"/>
              <a:t>부자 </a:t>
            </a:r>
            <a:r>
              <a:rPr lang="ko-KR" altLang="en-US" sz="2400" b="1" dirty="0" smtClean="0"/>
              <a:t>상속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미천왕</a:t>
            </a:r>
            <a:r>
              <a:rPr lang="en-US" altLang="ko-KR" sz="2400" b="1" dirty="0"/>
              <a:t>(4</a:t>
            </a:r>
            <a:r>
              <a:rPr lang="ko-KR" altLang="en-US" sz="2400" b="1" dirty="0"/>
              <a:t>세기 초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중국 세력 축출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대동강 유역 </a:t>
            </a:r>
            <a:r>
              <a:rPr lang="ko-KR" altLang="en-US" sz="2400" b="1" dirty="0" smtClean="0"/>
              <a:t>확보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위기와 극복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선비족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백제의 연이은 공격 </a:t>
            </a:r>
            <a:r>
              <a:rPr lang="ko-KR" altLang="en-US" sz="2400" b="1" dirty="0" smtClean="0"/>
              <a:t>→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소수림왕의 </a:t>
            </a:r>
            <a:r>
              <a:rPr lang="ko-KR" altLang="en-US" sz="2400" b="1" dirty="0"/>
              <a:t>개혁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전진과 수교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불교 수용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태학 </a:t>
            </a:r>
            <a:r>
              <a:rPr lang="ko-KR" altLang="en-US" sz="2400" b="1" dirty="0"/>
              <a:t>설립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율령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반포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00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289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1410273"/>
            <a:ext cx="525658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백제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고이왕</a:t>
            </a:r>
            <a:r>
              <a:rPr lang="en-US" altLang="ko-KR" sz="2400" b="1" dirty="0"/>
              <a:t>(3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한강 유역 장악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한 </a:t>
            </a:r>
            <a:r>
              <a:rPr lang="ko-KR" altLang="en-US" sz="2400" b="1" dirty="0"/>
              <a:t>군현과 항쟁</a:t>
            </a:r>
            <a:r>
              <a:rPr lang="en-US" altLang="ko-KR" sz="2400" b="1" dirty="0"/>
              <a:t>, 6</a:t>
            </a:r>
            <a:r>
              <a:rPr lang="ko-KR" altLang="en-US" sz="2400" b="1" dirty="0"/>
              <a:t>좌평의 </a:t>
            </a:r>
            <a:r>
              <a:rPr lang="ko-KR" altLang="en-US" sz="2400" b="1" dirty="0" smtClean="0"/>
              <a:t>관제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마련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관리 복색 </a:t>
            </a:r>
            <a:r>
              <a:rPr lang="ko-KR" altLang="en-US" sz="2400" b="1" dirty="0" smtClean="0"/>
              <a:t>제정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근초고왕</a:t>
            </a:r>
            <a:r>
              <a:rPr lang="en-US" altLang="ko-KR" sz="2400" b="1" dirty="0"/>
              <a:t>(4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마한 통합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고구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려의 </a:t>
            </a:r>
            <a:r>
              <a:rPr lang="ko-KR" altLang="en-US" sz="2400" b="1" dirty="0"/>
              <a:t>평양 공격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서남해 해상 </a:t>
            </a:r>
            <a:r>
              <a:rPr lang="ko-KR" altLang="en-US" sz="2400" b="1" dirty="0" smtClean="0"/>
              <a:t>교역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로 </a:t>
            </a:r>
            <a:r>
              <a:rPr lang="ko-KR" altLang="en-US" sz="2400" b="1" dirty="0"/>
              <a:t>확보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요서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진출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규슈와</a:t>
            </a:r>
            <a:r>
              <a:rPr lang="ko-KR" altLang="en-US" sz="2400" b="1" dirty="0" smtClean="0"/>
              <a:t> 교류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왕위의 </a:t>
            </a:r>
            <a:r>
              <a:rPr lang="ko-KR" altLang="en-US" sz="2400" b="1" dirty="0"/>
              <a:t>부자 </a:t>
            </a:r>
            <a:r>
              <a:rPr lang="ko-KR" altLang="en-US" sz="2400" b="1" dirty="0" smtClean="0"/>
              <a:t>상속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침류왕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불교 공인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91706" y="513994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▲</a:t>
            </a:r>
            <a:r>
              <a:rPr lang="ko-KR" altLang="en-US" sz="1400" b="1" dirty="0" smtClean="0"/>
              <a:t>백제의 발전</a:t>
            </a:r>
            <a:r>
              <a:rPr lang="en-US" altLang="ko-KR" sz="1400" b="1" dirty="0" smtClean="0"/>
              <a:t>(4</a:t>
            </a:r>
            <a:r>
              <a:rPr lang="ko-KR" altLang="en-US" sz="1400" b="1" dirty="0" smtClean="0"/>
              <a:t>세기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85926"/>
            <a:ext cx="3643306" cy="319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109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8" name="TextBox 7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Picture 2" descr="C:\Users\ygp_ad\Desktop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11" r="6245" b="1553"/>
          <a:stretch>
            <a:fillRect/>
          </a:stretch>
        </p:blipFill>
        <p:spPr bwMode="auto">
          <a:xfrm>
            <a:off x="0" y="1340768"/>
            <a:ext cx="9144000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30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780" y="1388440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참고하여 고대 국가 성립 과정에서 나타나는 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모습을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정복 전쟁이 활발해지면서 영역이 확대되었고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왕권은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강화되었으며 족장 </a:t>
            </a:r>
            <a:r>
              <a:rPr lang="ko-KR" altLang="en-US" sz="2400" b="1" dirty="0">
                <a:solidFill>
                  <a:srgbClr val="0000FF"/>
                </a:solidFill>
              </a:rPr>
              <a:t>세력이 중앙 귀족으로 편입되었다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이에 </a:t>
            </a:r>
            <a:r>
              <a:rPr lang="ko-KR" altLang="en-US" sz="2400" b="1" dirty="0">
                <a:solidFill>
                  <a:srgbClr val="0000FF"/>
                </a:solidFill>
              </a:rPr>
              <a:t>왕은 관등제를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정비하여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족장 세력을 </a:t>
            </a:r>
            <a:r>
              <a:rPr lang="ko-KR" altLang="en-US" sz="2400" b="1" dirty="0">
                <a:solidFill>
                  <a:srgbClr val="0000FF"/>
                </a:solidFill>
              </a:rPr>
              <a:t>왕 아래에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하나의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체계로 조직하였다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sz="2400" dirty="0" smtClean="0"/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</p:txBody>
      </p:sp>
      <p:grpSp>
        <p:nvGrpSpPr>
          <p:cNvPr id="8" name="그룹 7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85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410273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신라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성립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진한의 소국 중 하나인 </a:t>
            </a:r>
            <a:r>
              <a:rPr lang="ko-KR" altLang="en-US" sz="2400" b="1" dirty="0" smtClean="0"/>
              <a:t>사로국에서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출발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박혁거세가 건국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기원전 </a:t>
            </a:r>
            <a:r>
              <a:rPr lang="en-US" altLang="ko-KR" sz="2400" b="1" dirty="0" smtClean="0"/>
              <a:t>57</a:t>
            </a:r>
            <a:r>
              <a:rPr lang="ko-KR" altLang="en-US" sz="2400" b="1" dirty="0" smtClean="0"/>
              <a:t>년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초기 정치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박</a:t>
            </a: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· </a:t>
            </a:r>
            <a:r>
              <a:rPr lang="ko-KR" altLang="en-US" sz="2400" b="1" dirty="0" smtClean="0"/>
              <a:t>석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김씨 </a:t>
            </a:r>
            <a:r>
              <a:rPr lang="ko-KR" altLang="en-US" sz="2400" b="1" dirty="0" smtClean="0"/>
              <a:t>중에서 </a:t>
            </a:r>
            <a:r>
              <a:rPr lang="ko-KR" altLang="en-US" sz="2400" b="1" dirty="0" err="1" smtClean="0"/>
              <a:t>이사금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선출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③ </a:t>
            </a:r>
            <a:r>
              <a:rPr lang="ko-KR" altLang="en-US" sz="2400" b="1" dirty="0"/>
              <a:t>내물왕</a:t>
            </a:r>
            <a:r>
              <a:rPr lang="en-US" altLang="ko-KR" sz="2400" b="1" dirty="0"/>
              <a:t>(4</a:t>
            </a:r>
            <a:r>
              <a:rPr lang="ko-KR" altLang="en-US" sz="2400" b="1" dirty="0"/>
              <a:t>세기 후반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낙동강 </a:t>
            </a:r>
            <a:r>
              <a:rPr lang="ko-KR" altLang="en-US" sz="2400" b="1" dirty="0" smtClean="0"/>
              <a:t>동쪽 진한 지역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장악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김씨의 </a:t>
            </a:r>
            <a:r>
              <a:rPr lang="ko-KR" altLang="en-US" sz="2400" b="1" dirty="0" smtClean="0"/>
              <a:t>왕위 세습권 </a:t>
            </a:r>
            <a:r>
              <a:rPr lang="ko-KR" altLang="en-US" sz="2400" b="1" dirty="0"/>
              <a:t>확립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마립간 칭호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고구려의 도움으로 가야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왜 </a:t>
            </a:r>
            <a:r>
              <a:rPr lang="ko-KR" altLang="en-US" sz="2400" b="1" dirty="0"/>
              <a:t>연합 </a:t>
            </a:r>
            <a:r>
              <a:rPr lang="ko-KR" altLang="en-US" sz="2400" b="1" dirty="0" smtClean="0"/>
              <a:t>세력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격퇴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이후 </a:t>
            </a:r>
            <a:r>
              <a:rPr lang="ko-KR" altLang="en-US" sz="2400" b="1" dirty="0" smtClean="0"/>
              <a:t>고구려의 간섭 </a:t>
            </a:r>
            <a:r>
              <a:rPr lang="ko-KR" altLang="en-US" sz="2400" b="1" dirty="0"/>
              <a:t>시작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4099" name="Picture 3" descr="C:\Users\ygp_ad\Desktop\근만\한국사 1단원\ppt들어갈파일\1-2-1\24쪽 호우명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64824"/>
            <a:ext cx="212974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7" y="5620816"/>
            <a:ext cx="3035188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▲ </a:t>
            </a:r>
            <a:r>
              <a:rPr lang="ko-KR" altLang="en-US" sz="1400" b="1" dirty="0" smtClean="0"/>
              <a:t>호우명 그릇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국립중앙박물관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ko-KR" altLang="en-US" sz="1050" dirty="0" smtClean="0"/>
              <a:t>경주의 </a:t>
            </a:r>
            <a:r>
              <a:rPr lang="ko-KR" altLang="en-US" sz="1050" dirty="0" err="1" smtClean="0"/>
              <a:t>호우총에서</a:t>
            </a:r>
            <a:r>
              <a:rPr lang="ko-KR" altLang="en-US" sz="1050" dirty="0" smtClean="0"/>
              <a:t> 발굴된 것으로 </a:t>
            </a:r>
            <a:r>
              <a:rPr lang="ko-KR" altLang="en-US" sz="1050" dirty="0" err="1" smtClean="0"/>
              <a:t>밑바</a:t>
            </a:r>
            <a:endParaRPr lang="en-US" altLang="ko-KR" sz="1050" dirty="0" smtClean="0"/>
          </a:p>
          <a:p>
            <a:r>
              <a:rPr lang="en-US" altLang="ko-KR" sz="1050" dirty="0"/>
              <a:t> </a:t>
            </a:r>
            <a:r>
              <a:rPr lang="en-US" altLang="ko-KR" sz="1050" dirty="0" smtClean="0"/>
              <a:t>   </a:t>
            </a:r>
            <a:r>
              <a:rPr lang="ko-KR" altLang="en-US" sz="1050" dirty="0" smtClean="0"/>
              <a:t>닥에 </a:t>
            </a:r>
            <a:r>
              <a:rPr lang="en-US" altLang="ko-KR" sz="1050" dirty="0" smtClean="0"/>
              <a:t>‘</a:t>
            </a:r>
            <a:r>
              <a:rPr lang="ko-KR" altLang="en-US" sz="1050" dirty="0" smtClean="0"/>
              <a:t>광개토지호태왕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廣開土地好太王</a:t>
            </a:r>
            <a:r>
              <a:rPr lang="en-US" altLang="ko-KR" sz="1050" dirty="0" smtClean="0"/>
              <a:t>)’</a:t>
            </a:r>
          </a:p>
          <a:p>
            <a:r>
              <a:rPr lang="en-US" altLang="ko-KR" sz="1050" dirty="0"/>
              <a:t> </a:t>
            </a:r>
            <a:r>
              <a:rPr lang="en-US" altLang="ko-KR" sz="1050" dirty="0" smtClean="0"/>
              <a:t>   </a:t>
            </a:r>
            <a:r>
              <a:rPr lang="ko-KR" altLang="en-US" sz="1050" dirty="0" smtClean="0"/>
              <a:t>이라는 글씨가 새겨져 있어 당시 신라와</a:t>
            </a:r>
            <a:endParaRPr lang="en-US" altLang="ko-KR" sz="1050" dirty="0" smtClean="0"/>
          </a:p>
          <a:p>
            <a:r>
              <a:rPr lang="en-US" altLang="ko-KR" sz="1050" dirty="0"/>
              <a:t> </a:t>
            </a:r>
            <a:r>
              <a:rPr lang="en-US" altLang="ko-KR" sz="1050" dirty="0" smtClean="0"/>
              <a:t>   </a:t>
            </a:r>
            <a:r>
              <a:rPr lang="ko-KR" altLang="en-US" sz="1050" dirty="0" smtClean="0"/>
              <a:t>고구려의 관계를 보여 준다</a:t>
            </a:r>
            <a:r>
              <a:rPr lang="en-US" altLang="ko-KR" sz="1050" dirty="0" smtClean="0"/>
              <a:t>.</a:t>
            </a:r>
            <a:endParaRPr lang="ko-KR" altLang="en-US" sz="14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4211960" y="26621"/>
            <a:ext cx="4752528" cy="861774"/>
            <a:chOff x="4211960" y="26621"/>
            <a:chExt cx="4752528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4211960" y="26621"/>
              <a:ext cx="47525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가야의 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580112" y="45856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591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775</Words>
  <Application>Microsoft Office PowerPoint</Application>
  <PresentationFormat>화면 슬라이드 쇼(4:3)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86</cp:revision>
  <dcterms:created xsi:type="dcterms:W3CDTF">2013-03-25T12:51:11Z</dcterms:created>
  <dcterms:modified xsi:type="dcterms:W3CDTF">2013-12-17T23:54:38Z</dcterms:modified>
</cp:coreProperties>
</file>