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2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세계와 대한민국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세계와 함께하는 대한민국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255343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782761"/>
            <a:ext cx="531992" cy="3529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1666" y="2708920"/>
            <a:ext cx="5156640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세계 속의 대한민국이 지니는 위상이 어떤 것인지를 확인할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세계와 함께하는 대한민국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5748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63" y="1485434"/>
            <a:ext cx="4438736" cy="322548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2886">
            <a:off x="4319678" y="2338726"/>
            <a:ext cx="4354074" cy="35509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576" y="4676267"/>
            <a:ext cx="338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▲구호품을 받는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6</a:t>
            </a:r>
            <a:r>
              <a:rPr lang="en-US" altLang="ko-KR" sz="1400" b="1" dirty="0" smtClean="0"/>
              <a:t>·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25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전쟁 피난민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(1950)</a:t>
            </a:r>
            <a:endParaRPr lang="ko-KR" alt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4840530" y="6001543"/>
            <a:ext cx="3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▲대한 적십자사 필리핀 구호 활동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(2012)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69674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도움 주는 나라 대한민국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위상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현재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위권의 경제 대국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세계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위의 군사 대국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우리나라의 다양한 국제 지원 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평화 유지군</a:t>
            </a:r>
            <a:r>
              <a:rPr lang="en-US" altLang="ko-KR" sz="2400" b="1" dirty="0"/>
              <a:t>(PKO)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파병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1993), </a:t>
            </a:r>
            <a:r>
              <a:rPr lang="ko-KR" altLang="en-US" sz="2400" b="1" dirty="0"/>
              <a:t>한국 국제 </a:t>
            </a:r>
            <a:r>
              <a:rPr lang="ko-KR" altLang="en-US" sz="2400" b="1" dirty="0" err="1"/>
              <a:t>협력단</a:t>
            </a:r>
            <a:r>
              <a:rPr lang="en-US" altLang="ko-KR" sz="2400" b="1" dirty="0"/>
              <a:t>(KOICA) </a:t>
            </a:r>
            <a:r>
              <a:rPr lang="ko-KR" altLang="en-US" sz="2400" b="1" dirty="0"/>
              <a:t>설립</a:t>
            </a:r>
            <a:r>
              <a:rPr lang="en-US" altLang="ko-KR" sz="2400" b="1" dirty="0"/>
              <a:t>(1991),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협력 개발 기구의 개발 원조 위원회</a:t>
            </a:r>
            <a:r>
              <a:rPr lang="en-US" altLang="ko-KR" sz="2400" b="1" dirty="0"/>
              <a:t>(DAC)</a:t>
            </a:r>
            <a:r>
              <a:rPr lang="ko-KR" altLang="en-US" sz="2400" b="1" dirty="0"/>
              <a:t>에 </a:t>
            </a:r>
            <a:r>
              <a:rPr lang="ko-KR" altLang="en-US" sz="2400" b="1" dirty="0" smtClean="0"/>
              <a:t>가입</a:t>
            </a:r>
            <a:r>
              <a:rPr lang="en-US" altLang="ko-KR" sz="2400" b="1" dirty="0"/>
              <a:t>(2009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세계와 함께하는 대한민국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5748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13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세계와 함께하는 대한민국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5748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15128"/>
            <a:ext cx="8888071" cy="50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696740"/>
            <a:ext cx="87849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확산되는 한류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유네스코 세계 문화유산 등록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불국사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석굴암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훈민정음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30</a:t>
            </a:r>
            <a:r>
              <a:rPr lang="ko-KR" altLang="en-US" sz="2400" b="1" dirty="0"/>
              <a:t>여 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음식의 세계화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김치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한류 열풍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통영 국제 음악제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부산 국제 영화제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드라마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영화</a:t>
            </a:r>
            <a:r>
              <a:rPr lang="en-US" altLang="ko-KR" sz="2400" b="1" dirty="0"/>
              <a:t>·K-pop </a:t>
            </a:r>
            <a:r>
              <a:rPr lang="ko-KR" altLang="en-US" sz="2400" b="1" dirty="0"/>
              <a:t>등 대중문화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세계와 함께하는 대한민국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5748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01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세계와 함께하는 대한민국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5748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4124"/>
            <a:ext cx="7663193" cy="47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212</Words>
  <Application>Microsoft Office PowerPoint</Application>
  <PresentationFormat>화면 슬라이드 쇼(4:3)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2591</cp:revision>
  <dcterms:created xsi:type="dcterms:W3CDTF">2013-03-25T12:51:11Z</dcterms:created>
  <dcterms:modified xsi:type="dcterms:W3CDTF">2013-12-18T02:28:53Z</dcterms:modified>
</cp:coreProperties>
</file>