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1" r:id="rId6"/>
    <p:sldId id="302" r:id="rId7"/>
    <p:sldId id="30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고도성장과 사회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문화의 변화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현대 사회의 과제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092280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34060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966694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6" y="2266762"/>
            <a:ext cx="5156640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산업화의 진행에 따른 전통사회 질서의 해체와 사회 갈등 문제에 대하여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861048"/>
            <a:ext cx="530065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사회 통합을 위한 노력에 대하여 탐구할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현대 사회의 과제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00232" y="5715016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OECD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회원국 사회 갈등 지수 현황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삼성 경제 연구소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2009)</a:t>
            </a:r>
            <a:endParaRPr lang="ko-KR" alt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572164" cy="35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628800"/>
            <a:ext cx="80648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전통사회 질서 해체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핵가족화</a:t>
            </a:r>
            <a:r>
              <a:rPr lang="en-US" altLang="ko-KR" sz="2400" b="1" dirty="0"/>
              <a:t>, 1</a:t>
            </a:r>
            <a:r>
              <a:rPr lang="ko-KR" altLang="en-US" sz="2400" b="1" dirty="0"/>
              <a:t>인 가구와 독거노인의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결혼 및 출산 기피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고령화 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자살률 </a:t>
            </a:r>
            <a:r>
              <a:rPr lang="ko-KR" altLang="en-US" sz="2400" b="1" dirty="0" smtClean="0"/>
              <a:t>증가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높은 교육열과 과중한 교육비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교육은 국가 발전의 원동력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과중한 교육비는 가정 경제 위협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소득에 따른 계층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세습 </a:t>
            </a:r>
            <a:r>
              <a:rPr lang="ko-KR" altLang="en-US" sz="2400" b="1" dirty="0"/>
              <a:t>조짐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현대 사회의 과제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현대 사회의 과제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17315"/>
            <a:ext cx="8572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1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729255"/>
            <a:ext cx="8064896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복지 정책의 과제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복지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국민연금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 건강 보험 등 다양한 </a:t>
            </a:r>
            <a:r>
              <a:rPr lang="ko-KR" altLang="en-US" sz="2400" b="1" dirty="0" smtClean="0"/>
              <a:t>사회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보장 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호주제</a:t>
            </a:r>
            <a:r>
              <a:rPr lang="ko-KR" altLang="en-US" sz="2400" b="1" dirty="0"/>
              <a:t>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가족 관계 관련법 개정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여성 지위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과제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다문화 가정 증가에 따른 관심과 배려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성적 </a:t>
            </a:r>
            <a:r>
              <a:rPr lang="ko-KR" altLang="en-US" sz="2400" b="1" dirty="0" err="1"/>
              <a:t>소수자와</a:t>
            </a:r>
            <a:r>
              <a:rPr lang="ko-KR" altLang="en-US" sz="2400" b="1" dirty="0"/>
              <a:t> 신념에 따른 병역 거부자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현대 사회의 과제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913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19268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경제 민주화 모색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근로 빈곤층</a:t>
            </a:r>
            <a:r>
              <a:rPr lang="en-US" altLang="ko-KR" sz="2400" b="1" dirty="0"/>
              <a:t>: 300</a:t>
            </a:r>
            <a:r>
              <a:rPr lang="ko-KR" altLang="en-US" sz="2400" b="1" dirty="0"/>
              <a:t>만 명에 육박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상위 </a:t>
            </a:r>
            <a:r>
              <a:rPr lang="en-US" altLang="ko-KR" sz="2400" b="1" dirty="0"/>
              <a:t>20% </a:t>
            </a:r>
            <a:r>
              <a:rPr lang="ko-KR" altLang="en-US" sz="2400" b="1" dirty="0"/>
              <a:t>연간 </a:t>
            </a:r>
            <a:r>
              <a:rPr lang="ko-KR" altLang="en-US" sz="2400" b="1" dirty="0" smtClean="0"/>
              <a:t>소득은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하위 </a:t>
            </a:r>
            <a:r>
              <a:rPr lang="en-US" altLang="ko-KR" sz="2400" b="1" dirty="0"/>
              <a:t>20</a:t>
            </a:r>
            <a:r>
              <a:rPr lang="en-US" altLang="ko-KR" sz="2400" b="1" dirty="0" smtClean="0"/>
              <a:t>%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연간 </a:t>
            </a:r>
            <a:r>
              <a:rPr lang="ko-KR" altLang="en-US" sz="2400" b="1" dirty="0"/>
              <a:t>소득의 </a:t>
            </a:r>
            <a:r>
              <a:rPr lang="en-US" altLang="ko-KR" sz="2400" b="1" dirty="0"/>
              <a:t>12</a:t>
            </a:r>
            <a:r>
              <a:rPr lang="ko-KR" altLang="en-US" sz="2400" b="1" dirty="0"/>
              <a:t>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민주화 논의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빈부 격차는 개인 문제가 아닌 사회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문제로 </a:t>
            </a:r>
            <a:r>
              <a:rPr lang="ko-KR" altLang="en-US" sz="2400" b="1" dirty="0"/>
              <a:t>인식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현대 사회의 과제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059" y="3645024"/>
            <a:ext cx="4604197" cy="29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북한의 변화와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오늘날의 실상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280</Words>
  <Application>Microsoft Office PowerPoint</Application>
  <PresentationFormat>화면 슬라이드 쇼(4:3)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2479</cp:revision>
  <dcterms:created xsi:type="dcterms:W3CDTF">2013-03-25T12:51:11Z</dcterms:created>
  <dcterms:modified xsi:type="dcterms:W3CDTF">2013-12-18T02:20:49Z</dcterms:modified>
</cp:coreProperties>
</file>