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319" r:id="rId9"/>
    <p:sldId id="320" r:id="rId10"/>
    <p:sldId id="321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유신 체제와 부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1600" dirty="0" smtClean="0"/>
              <a:t>마 민주 항쟁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08416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79512" y="1700808"/>
            <a:ext cx="878497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주장을 근거로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주장을 비판해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[</a:t>
            </a:r>
            <a:r>
              <a:rPr lang="ko-KR" altLang="en-US" sz="2400" b="1" dirty="0">
                <a:solidFill>
                  <a:srgbClr val="0000FF"/>
                </a:solidFill>
              </a:rPr>
              <a:t>자료</a:t>
            </a:r>
            <a:r>
              <a:rPr lang="en-US" altLang="ko-KR" sz="2400" b="1" dirty="0">
                <a:solidFill>
                  <a:srgbClr val="0000FF"/>
                </a:solidFill>
              </a:rPr>
              <a:t>2]</a:t>
            </a:r>
            <a:r>
              <a:rPr lang="ko-KR" altLang="en-US" sz="2400" b="1" dirty="0">
                <a:solidFill>
                  <a:srgbClr val="0000FF"/>
                </a:solidFill>
              </a:rPr>
              <a:t>에 따르면 우리나라의 국시이자 국가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정통성의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근간은 바로 민주주의이다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따라서 유신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체제가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박정희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대통령의 주장대로 국가 발전을 위한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의도에서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형성되었다 </a:t>
            </a:r>
            <a:r>
              <a:rPr lang="ko-KR" altLang="en-US" sz="2400" b="1" dirty="0">
                <a:solidFill>
                  <a:srgbClr val="0000FF"/>
                </a:solidFill>
              </a:rPr>
              <a:t>할지라도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유신 체제는 국민의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기본권을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침해한 </a:t>
            </a:r>
            <a:r>
              <a:rPr lang="ko-KR" altLang="en-US" sz="2400" b="1" dirty="0">
                <a:solidFill>
                  <a:srgbClr val="0000FF"/>
                </a:solidFill>
              </a:rPr>
              <a:t>반민주적 체제였기 때문에 정당화될 수 없다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57756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5·18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민주화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39063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2060848"/>
            <a:ext cx="515663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ko-KR" altLang="en-US" sz="2400" b="1" dirty="0"/>
              <a:t>유신 체제의 성립 배경과 정치 구조를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284984"/>
            <a:ext cx="5300656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개인의 자유와 민주주의 정치 활동을 제약하는 유신 체제에 맞서 반 독재 민주화 운동이 일어났음을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7" name="직사각형 16"/>
          <p:cNvSpPr/>
          <p:nvPr/>
        </p:nvSpPr>
        <p:spPr>
          <a:xfrm>
            <a:off x="3851920" y="1457480"/>
            <a:ext cx="5112568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err="1" smtClean="0"/>
              <a:t>ㆍ대통령은</a:t>
            </a:r>
            <a:r>
              <a:rPr lang="ko-KR" altLang="en-US" sz="2400" b="1" dirty="0" smtClean="0"/>
              <a:t> 통일 주체 국민 회의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에서 토론 없이 무기명 투표로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선거한다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err="1" smtClean="0"/>
              <a:t>ㆍ대통령은</a:t>
            </a:r>
            <a:r>
              <a:rPr lang="ko-KR" altLang="en-US" sz="2400" b="1" dirty="0" smtClean="0"/>
              <a:t> 필요할 경우 국민의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자유와 권리를 정지하는 긴급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조치를 할 수 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정부나 법원의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권한에 대해서도 긴급 조치를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할 수 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err="1" smtClean="0"/>
              <a:t>ㆍ대통령은</a:t>
            </a:r>
            <a:r>
              <a:rPr lang="ko-KR" altLang="en-US" sz="2400" b="1" dirty="0" smtClean="0"/>
              <a:t> 국회를 해산할 수 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- </a:t>
            </a:r>
            <a:r>
              <a:rPr lang="ko-KR" altLang="en-US" sz="2400" b="1" dirty="0" smtClean="0"/>
              <a:t>유신 헌법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요약</a:t>
            </a:r>
            <a:r>
              <a:rPr lang="en-US" altLang="ko-KR" sz="2400" b="1" dirty="0" smtClean="0"/>
              <a:t>, 1972) -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5" y="1628800"/>
            <a:ext cx="3563968" cy="37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00808"/>
            <a:ext cx="85689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유신 체제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냉전 체제 완화로 반공 정책 난관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불황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대통령 </a:t>
            </a:r>
            <a:r>
              <a:rPr lang="ko-KR" altLang="en-US" sz="2400" b="1" dirty="0"/>
              <a:t>선거법</a:t>
            </a:r>
            <a:r>
              <a:rPr lang="en-US" altLang="ko-KR" sz="2400" b="1" dirty="0"/>
              <a:t>(3</a:t>
            </a:r>
            <a:r>
              <a:rPr lang="ko-KR" altLang="en-US" sz="2400" b="1" dirty="0"/>
              <a:t>선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으로 국민 불만 고조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7·4 </a:t>
            </a:r>
            <a:r>
              <a:rPr lang="ko-KR" altLang="en-US" sz="2400" b="1" dirty="0"/>
              <a:t>남북 공동 성명 발표 이후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월 유신 단행</a:t>
            </a:r>
            <a:r>
              <a:rPr lang="en-US" altLang="ko-KR" sz="2400" b="1" dirty="0"/>
              <a:t>(1972)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유신 헌법의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대통령 임기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중임 제한 철폐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긴급 </a:t>
            </a:r>
            <a:r>
              <a:rPr lang="ko-KR" altLang="en-US" sz="2400" b="1" dirty="0" err="1"/>
              <a:t>조치권</a:t>
            </a:r>
            <a:r>
              <a:rPr lang="ko-KR" altLang="en-US" sz="2400" b="1" dirty="0"/>
              <a:t> 부여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국회의원 </a:t>
            </a:r>
            <a:r>
              <a:rPr lang="en-US" altLang="ko-KR" sz="2400" b="1" dirty="0"/>
              <a:t>1/3 </a:t>
            </a:r>
            <a:r>
              <a:rPr lang="ko-KR" altLang="en-US" sz="2400" b="1" dirty="0"/>
              <a:t>추천권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국회 해산권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법관 </a:t>
            </a:r>
            <a:r>
              <a:rPr lang="ko-KR" altLang="en-US" sz="2400" b="1" dirty="0"/>
              <a:t>인사권 부여 → 민주주의 기본 원리 무시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권위주의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독재 체제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18554"/>
            <a:ext cx="3643149" cy="24409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46222"/>
            <a:ext cx="3100718" cy="48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341806"/>
            <a:ext cx="849694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유신 반대 투쟁의 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김대중 납치 사건을 계기로 </a:t>
            </a:r>
            <a:r>
              <a:rPr lang="ko-KR" altLang="en-US" sz="2400" b="1" dirty="0" smtClean="0"/>
              <a:t>유신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반대 운동 활발 → 개헌 청원 </a:t>
            </a:r>
            <a:r>
              <a:rPr lang="en-US" altLang="ko-KR" sz="2400" b="1" dirty="0"/>
              <a:t>100</a:t>
            </a:r>
            <a:r>
              <a:rPr lang="ko-KR" altLang="en-US" sz="2400" b="1" dirty="0"/>
              <a:t>만 인 서명 운동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중앙정보부는 </a:t>
            </a:r>
            <a:r>
              <a:rPr lang="ko-KR" altLang="en-US" sz="2400" b="1" dirty="0" err="1"/>
              <a:t>인혁당</a:t>
            </a:r>
            <a:r>
              <a:rPr lang="ko-KR" altLang="en-US" sz="2400" b="1" dirty="0"/>
              <a:t> 사건을 조작하여 탄압 </a:t>
            </a:r>
            <a:r>
              <a:rPr lang="ko-KR" altLang="en-US" sz="2400" b="1" dirty="0" smtClean="0"/>
              <a:t>→ 천주교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신부들의 정의 구현 </a:t>
            </a:r>
            <a:r>
              <a:rPr lang="ko-KR" altLang="en-US" sz="2400" b="1" dirty="0" err="1"/>
              <a:t>사제단</a:t>
            </a:r>
            <a:r>
              <a:rPr lang="ko-KR" altLang="en-US" sz="2400" b="1" dirty="0"/>
              <a:t>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언론인들의 </a:t>
            </a:r>
            <a:r>
              <a:rPr lang="ko-KR" altLang="en-US" sz="2400" b="1" dirty="0" smtClean="0"/>
              <a:t>언론 </a:t>
            </a:r>
            <a:r>
              <a:rPr lang="ko-KR" altLang="en-US" sz="2400" b="1" dirty="0"/>
              <a:t>자유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수호 </a:t>
            </a:r>
            <a:r>
              <a:rPr lang="ko-KR" altLang="en-US" sz="2400" b="1" dirty="0"/>
              <a:t>투쟁 →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민주 구국 </a:t>
            </a:r>
            <a:r>
              <a:rPr lang="ko-KR" altLang="en-US" sz="2400" b="1" dirty="0" smtClean="0"/>
              <a:t>선언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유신 체제의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장기 집권에 대한 국민적 비판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국회의원 선거</a:t>
            </a:r>
            <a:r>
              <a:rPr lang="en-US" altLang="ko-KR" sz="2400" b="1" dirty="0"/>
              <a:t>(1978)</a:t>
            </a:r>
            <a:r>
              <a:rPr lang="ko-KR" altLang="en-US" sz="2400" b="1" dirty="0" smtClean="0"/>
              <a:t>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</a:t>
            </a:r>
            <a:r>
              <a:rPr lang="ko-KR" altLang="en-US" sz="2400" b="1" dirty="0"/>
              <a:t>야당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신민당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득표율 여당 능가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사회의 비판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YH </a:t>
            </a:r>
            <a:r>
              <a:rPr lang="ko-KR" altLang="en-US" sz="2400" b="1" dirty="0"/>
              <a:t>무역 사건</a:t>
            </a:r>
            <a:r>
              <a:rPr lang="en-US" altLang="ko-KR" sz="2400" b="1" dirty="0"/>
              <a:t>(1979) </a:t>
            </a:r>
            <a:r>
              <a:rPr lang="ko-KR" altLang="en-US" sz="2400" b="1" dirty="0"/>
              <a:t>→ 김영삼 의원 제명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부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마 민주 항쟁</a:t>
            </a:r>
            <a:r>
              <a:rPr lang="en-US" altLang="ko-KR" sz="2400" b="1" dirty="0"/>
              <a:t>(1979. 10</a:t>
            </a:r>
            <a:r>
              <a:rPr lang="en-US" altLang="ko-KR" sz="2400" b="1" dirty="0" smtClean="0"/>
              <a:t>.)</a:t>
            </a:r>
            <a:endParaRPr lang="ko-KR" altLang="en-US" sz="2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124744"/>
            <a:ext cx="7200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유신 체제의 붕괴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유신 체제 반대 시위 확산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10·26 </a:t>
            </a:r>
            <a:r>
              <a:rPr lang="ko-KR" altLang="en-US" sz="2400" b="1" dirty="0"/>
              <a:t>사태</a:t>
            </a:r>
            <a:r>
              <a:rPr lang="en-US" altLang="ko-KR" sz="2400" b="1" dirty="0"/>
              <a:t>(1979): </a:t>
            </a:r>
            <a:r>
              <a:rPr lang="ko-KR" altLang="en-US" sz="2400" b="1" dirty="0"/>
              <a:t>중앙정보부장 김재규에 의해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박정희 </a:t>
            </a:r>
            <a:r>
              <a:rPr lang="ko-KR" altLang="en-US" sz="2400" b="1" dirty="0"/>
              <a:t>사망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8" y="3139954"/>
            <a:ext cx="2714049" cy="34056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62" y="3029646"/>
            <a:ext cx="2820414" cy="36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30"/>
            <a:ext cx="91440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유신 체제와 부</a:t>
              </a:r>
              <a:r>
                <a:rPr lang="en-US" altLang="ko-KR" sz="26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마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28682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67544" y="1700808"/>
            <a:ext cx="84249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통해 유신의 명분으로 무엇을 </a:t>
            </a:r>
            <a:r>
              <a:rPr lang="ko-KR" altLang="en-US" sz="2400" b="1" dirty="0" smtClean="0"/>
              <a:t>제시하였는지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냉전의 완화 등 급변하는 국제 정세에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효과적으로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대처하기 위해 우리나라의 자주 독립과 단결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평화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통일을 그 명분으로 삼고 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576</Words>
  <Application>Microsoft Office PowerPoint</Application>
  <PresentationFormat>화면 슬라이드 쇼(4:3)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2289</cp:revision>
  <dcterms:created xsi:type="dcterms:W3CDTF">2013-03-25T12:51:11Z</dcterms:created>
  <dcterms:modified xsi:type="dcterms:W3CDTF">2013-10-24T14:32:40Z</dcterms:modified>
</cp:coreProperties>
</file>