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6" r:id="rId7"/>
    <p:sldId id="31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광복과 미</a:t>
            </a:r>
            <a:r>
              <a:rPr lang="en-US" altLang="ko-KR" sz="1600" b="1" dirty="0" smtClean="0"/>
              <a:t>·</a:t>
            </a:r>
            <a:r>
              <a:rPr lang="ko-KR" altLang="en-US" sz="1600" dirty="0" smtClean="0"/>
              <a:t>소 군정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047431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35071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668552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276872"/>
            <a:ext cx="51566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8․15 </a:t>
            </a:r>
            <a:r>
              <a:rPr lang="ko-KR" altLang="en-US" sz="2400" b="1" dirty="0"/>
              <a:t>광복을 이룰 수 있었던 배경과 그 역사적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562906"/>
            <a:ext cx="5156640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광복 이후 우리 민족이 당면한 최우선 과제가 민족 통일 국가 </a:t>
            </a:r>
            <a:r>
              <a:rPr lang="ko-KR" altLang="en-US" sz="2400" b="1" dirty="0" err="1"/>
              <a:t>수립이였음을</a:t>
            </a:r>
            <a:r>
              <a:rPr lang="ko-KR" altLang="en-US" sz="2400" b="1" dirty="0"/>
              <a:t> 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77723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소 군정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868144" y="494675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941168"/>
            <a:ext cx="356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▲서대문 형무소에서 출옥한 독립투사들</a:t>
            </a:r>
            <a:endParaRPr lang="en-US" altLang="ko-KR" sz="1400" b="1" dirty="0" smtClean="0">
              <a:latin typeface="나눔고딕 ExtraBold"/>
              <a:ea typeface="나눔고딕 ExtraBold"/>
            </a:endParaRPr>
          </a:p>
          <a:p>
            <a:r>
              <a:rPr lang="en-US" altLang="ko-KR" sz="1400" b="1" dirty="0">
                <a:latin typeface="나눔고딕 ExtraBold"/>
                <a:ea typeface="나눔고딕 ExtraBold"/>
              </a:rPr>
              <a:t> 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 (1945. 8. 16.)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594" y="1844681"/>
            <a:ext cx="4750275" cy="304419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90739" y="1291958"/>
            <a:ext cx="4325277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그날이 오면 그날이 오면은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삼각산이 일어나 더덩실 춤이라도 추고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한강물이 뒤집혀 용솟음칠 그날이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이 목숨이 끊기기 전에 와 주기만 할양이면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나는 밤하늘에 나는 까마귀같이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종로의 인경을 머리로 들이받아 울리오리다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두개골은 깨어져 산산조각이 나도 </a:t>
            </a:r>
            <a:r>
              <a:rPr lang="en-US" altLang="ko-KR" sz="2100" b="1" dirty="0" smtClean="0"/>
              <a:t>/ </a:t>
            </a:r>
            <a:r>
              <a:rPr lang="ko-KR" altLang="en-US" sz="2100" b="1" dirty="0" smtClean="0"/>
              <a:t>기뻐서 죽사오매 오히려 무슨 한이 남으오리까</a:t>
            </a:r>
            <a:r>
              <a:rPr lang="en-US" altLang="ko-KR" sz="21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100" b="1" dirty="0" smtClean="0"/>
              <a:t>                                                  - </a:t>
            </a:r>
            <a:r>
              <a:rPr lang="ko-KR" altLang="en-US" sz="2100" b="1" dirty="0" smtClean="0"/>
              <a:t>심훈</a:t>
            </a:r>
            <a:r>
              <a:rPr lang="en-US" altLang="ko-KR" sz="2100" b="1" dirty="0" smtClean="0"/>
              <a:t>, ‘</a:t>
            </a:r>
            <a:r>
              <a:rPr lang="ko-KR" altLang="en-US" sz="2100" b="1" dirty="0" smtClean="0"/>
              <a:t>그날이 오면</a:t>
            </a:r>
            <a:r>
              <a:rPr lang="en-US" altLang="ko-KR" sz="2100" b="1" dirty="0" smtClean="0"/>
              <a:t>’(1930) -</a:t>
            </a:r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628800"/>
            <a:ext cx="817395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조선 건국 준비 위원회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 err="1">
                <a:solidFill>
                  <a:srgbClr val="0070C0"/>
                </a:solidFill>
              </a:rPr>
              <a:t>건준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조선 총독부 행정권 이양 교섭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정치 활동 불간섭 약속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건준</a:t>
            </a:r>
            <a:r>
              <a:rPr lang="ko-KR" altLang="en-US" sz="2400" b="1" dirty="0"/>
              <a:t> 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치안대 조직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전국에 지부 설치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치안 </a:t>
            </a:r>
            <a:r>
              <a:rPr lang="ko-KR" altLang="en-US" sz="2400" b="1" dirty="0" smtClean="0"/>
              <a:t>유지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활동 → 총독부가 경찰서와 방송국 </a:t>
            </a:r>
            <a:r>
              <a:rPr lang="ko-KR" altLang="en-US" sz="2400" b="1" dirty="0" err="1"/>
              <a:t>재장악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좌익 </a:t>
            </a:r>
            <a:r>
              <a:rPr lang="ko-KR" altLang="en-US" sz="2400" b="1" dirty="0" smtClean="0"/>
              <a:t>중심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운영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우익 </a:t>
            </a:r>
            <a:r>
              <a:rPr lang="ko-KR" altLang="en-US" sz="2400" b="1" dirty="0"/>
              <a:t>이탈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조선 인민 공화국 수립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미군의 남한 진주 결정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건국 준비 위원회 해체 후 좌익 세력이 선포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주석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이승만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부주석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여운형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한국 민주당 창당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김성수 등 보수적 민족주의 계열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1840" y="77723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소 군정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868144" y="494675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197790"/>
            <a:ext cx="871296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임시 정부 요인 귀국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개인 자격으로 귀국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미군정 요구</a:t>
            </a:r>
            <a:r>
              <a:rPr lang="en-US" altLang="ko-KR" sz="2400" b="1" dirty="0"/>
              <a:t>, 1945. 11.)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미군정은 한국인이 만든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모든 </a:t>
            </a:r>
            <a:r>
              <a:rPr lang="ko-KR" altLang="en-US" sz="2400" b="1" dirty="0"/>
              <a:t>행정 조직 불인정 </a:t>
            </a:r>
            <a:r>
              <a:rPr lang="ko-KR" altLang="en-US" sz="2400" b="1" dirty="0" smtClean="0"/>
              <a:t>→ 임시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정부는 </a:t>
            </a:r>
            <a:r>
              <a:rPr lang="ko-KR" altLang="en-US" sz="2400" b="1" dirty="0"/>
              <a:t>정부 역할 </a:t>
            </a:r>
            <a:r>
              <a:rPr lang="ko-KR" altLang="en-US" sz="2400" b="1" dirty="0" smtClean="0"/>
              <a:t>수행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못함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미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소 군정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미군정</a:t>
            </a:r>
            <a:r>
              <a:rPr lang="en-US" altLang="ko-KR" sz="2400" b="1" dirty="0"/>
              <a:t>: 38</a:t>
            </a:r>
            <a:r>
              <a:rPr lang="ko-KR" altLang="en-US" sz="2400" b="1" dirty="0"/>
              <a:t>도선 이남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직접 통치</a:t>
            </a:r>
            <a:r>
              <a:rPr lang="en-US" altLang="ko-KR" sz="2400" b="1" dirty="0" smtClean="0"/>
              <a:t>(</a:t>
            </a:r>
            <a:r>
              <a:rPr lang="ko-KR" altLang="en-US" sz="2400" b="1" dirty="0"/>
              <a:t>한국 민주당 인사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등용</a:t>
            </a:r>
            <a:r>
              <a:rPr lang="en-US" altLang="ko-KR" sz="2400" b="1" dirty="0" smtClean="0"/>
              <a:t>, </a:t>
            </a:r>
            <a:r>
              <a:rPr lang="ko-KR" altLang="en-US" sz="2400" b="1" dirty="0"/>
              <a:t>총독부 관료와 경찰 활용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소군정</a:t>
            </a:r>
            <a:r>
              <a:rPr lang="en-US" altLang="ko-KR" sz="2400" b="1" dirty="0"/>
              <a:t>: 38</a:t>
            </a:r>
            <a:r>
              <a:rPr lang="ko-KR" altLang="en-US" sz="2400" b="1" dirty="0"/>
              <a:t>도선 이북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간접 통치 방식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공산주의 세력 후원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77723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소 군정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868144" y="494675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367173"/>
            <a:ext cx="3792777" cy="29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81534"/>
            <a:ext cx="856895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모스크바 </a:t>
            </a:r>
            <a:r>
              <a:rPr lang="en-US" altLang="ko-KR" sz="2400" b="1" dirty="0">
                <a:solidFill>
                  <a:srgbClr val="0070C0"/>
                </a:solidFill>
              </a:rPr>
              <a:t>3</a:t>
            </a:r>
            <a:r>
              <a:rPr lang="ko-KR" altLang="en-US" sz="2400" b="1" dirty="0">
                <a:solidFill>
                  <a:srgbClr val="0070C0"/>
                </a:solidFill>
              </a:rPr>
              <a:t>국 외무 장관 회의</a:t>
            </a:r>
            <a:r>
              <a:rPr lang="en-US" altLang="ko-KR" sz="2400" b="1" dirty="0">
                <a:solidFill>
                  <a:srgbClr val="0070C0"/>
                </a:solidFill>
              </a:rPr>
              <a:t>(1945. 12.)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국 외무 장관 회의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한국의 임시 민주 정부 수립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소 공동 위원회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설치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최대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년간 신탁 통치 결의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우익 신탁 통치 반대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좌익 반탁에서 회의 결정 </a:t>
            </a:r>
            <a:r>
              <a:rPr lang="ko-KR" altLang="en-US" sz="2400" b="1" dirty="0" smtClean="0"/>
              <a:t>지지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좌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우익의 대립 격화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77723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소 군정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868144" y="494675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029" y="4005064"/>
            <a:ext cx="6619347" cy="24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31840" y="77723"/>
            <a:ext cx="590465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광복과 미</a:t>
            </a: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소 군정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868144" y="494675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4683697" cy="53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통일 정부 수립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451</Words>
  <Application>Microsoft Office PowerPoint</Application>
  <PresentationFormat>화면 슬라이드 쇼(4:3)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2084</cp:revision>
  <dcterms:created xsi:type="dcterms:W3CDTF">2013-03-25T12:51:11Z</dcterms:created>
  <dcterms:modified xsi:type="dcterms:W3CDTF">2013-12-18T02:12:40Z</dcterms:modified>
</cp:coreProperties>
</file>