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6" r:id="rId7"/>
    <p:sldId id="31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제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차 세계 대전의 종결과 냉전 체제의 형성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64400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9658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55" y="374056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122746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이후 자유 진영과 공산 진영의 대립으로 냉전 체제가 형성되었음을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34914"/>
            <a:ext cx="5156640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냉전이 </a:t>
            </a:r>
            <a:r>
              <a:rPr lang="ko-KR" altLang="en-US" sz="2400" b="1" dirty="0"/>
              <a:t>확대되면서 아시아에서는 실제 전쟁이 일어나기도 하였음을 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059832" y="77723"/>
            <a:ext cx="5976664" cy="800219"/>
            <a:chOff x="2987824" y="131728"/>
            <a:chExt cx="5976664" cy="800219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대한민국 정부 수립과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  <a:r>
                <a:rPr lang="en-US" altLang="ko-KR" sz="2400" b="1" dirty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25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전쟁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제</a:t>
              </a:r>
              <a:r>
                <a:rPr lang="en-US" altLang="ko-KR" sz="22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차 세계 대전의 종결과 냉전 체제의 형성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2987824" y="579738"/>
              <a:ext cx="310979" cy="31097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509" y="1879313"/>
            <a:ext cx="817395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국제 연합 창설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창설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중 연합국이 전쟁 방지와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세계 </a:t>
            </a:r>
            <a:r>
              <a:rPr lang="ko-KR" altLang="en-US" sz="2400" b="1" dirty="0"/>
              <a:t>평화 유지 방안 협의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국제 연합 탄생</a:t>
            </a:r>
            <a:r>
              <a:rPr lang="en-US" altLang="ko-KR" sz="2400" b="1" dirty="0"/>
              <a:t>(1945. 10. 24.)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안전 보장 이사회 설치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상임 이사국 거부권 부여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유엔군 </a:t>
            </a:r>
            <a:r>
              <a:rPr lang="ko-KR" altLang="en-US" sz="2400" b="1" dirty="0"/>
              <a:t>파견 </a:t>
            </a:r>
            <a:r>
              <a:rPr lang="ko-KR" altLang="en-US" sz="2400" b="1" dirty="0" smtClean="0"/>
              <a:t>규정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59832" y="77723"/>
            <a:ext cx="5976664" cy="800219"/>
            <a:chOff x="2987824" y="131728"/>
            <a:chExt cx="5976664" cy="800219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대한민국 정부 수립과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  <a:r>
                <a:rPr lang="en-US" altLang="ko-KR" sz="2400" b="1" dirty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25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전쟁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제</a:t>
              </a:r>
              <a:r>
                <a:rPr lang="en-US" altLang="ko-KR" sz="22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차 세계 대전의 종결과 냉전 체제의 형성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987824" y="579738"/>
              <a:ext cx="310979" cy="31097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017287"/>
            <a:ext cx="5112568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미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소 냉전 체제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구분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 중심 자본주의 </a:t>
            </a:r>
            <a:r>
              <a:rPr lang="ko-KR" altLang="en-US" sz="2400" b="1" dirty="0" smtClean="0"/>
              <a:t>진영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↔ </a:t>
            </a:r>
            <a:r>
              <a:rPr lang="ko-KR" altLang="en-US" sz="2400" b="1" dirty="0"/>
              <a:t>소련 중심 공산주의 진영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마셜 플랜 ↔ </a:t>
            </a:r>
            <a:r>
              <a:rPr lang="en-US" altLang="ko-KR" sz="2400" b="1" dirty="0"/>
              <a:t>COMECON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군사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대서양 조약 </a:t>
            </a:r>
            <a:r>
              <a:rPr lang="ko-KR" altLang="en-US" sz="2400" b="1" dirty="0" smtClean="0"/>
              <a:t>기구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↔ 바르샤바 조약 기구</a:t>
            </a:r>
            <a:r>
              <a:rPr lang="en-US" altLang="ko-KR" sz="2400" b="1" dirty="0"/>
              <a:t>(WTO)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00219"/>
            <a:chOff x="2987824" y="131728"/>
            <a:chExt cx="5976664" cy="800219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대한민국 정부 수립과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  <a:r>
                <a:rPr lang="en-US" altLang="ko-KR" sz="2400" b="1" dirty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25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전쟁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제</a:t>
              </a:r>
              <a:r>
                <a:rPr lang="en-US" altLang="ko-KR" sz="22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차 세계 대전의 종결과 냉전 체제의 형성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79738"/>
              <a:ext cx="310979" cy="31097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07" y="1844824"/>
            <a:ext cx="3324565" cy="35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790113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아시아의 열전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공산당과 국민당의 내전 → 중화 인민 공화국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중화 </a:t>
            </a:r>
            <a:r>
              <a:rPr lang="ko-KR" altLang="en-US" sz="2400" b="1" dirty="0"/>
              <a:t>민국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타이완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베트남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베트남 민주 공화국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공산주의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베트남 </a:t>
            </a:r>
            <a:r>
              <a:rPr lang="ko-KR" altLang="en-US" sz="2400" b="1" dirty="0" smtClean="0"/>
              <a:t>공화국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자유 민주주의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내전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일본의 국제 사회 복귀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미국의 지원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샌프란시스코 </a:t>
            </a:r>
            <a:r>
              <a:rPr lang="ko-KR" altLang="en-US" sz="2400" b="1" dirty="0" smtClean="0"/>
              <a:t>강화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조약에서 주권 회복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00219"/>
            <a:chOff x="2987824" y="131728"/>
            <a:chExt cx="5976664" cy="800219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대한민국 정부 수립과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  <a:r>
                <a:rPr lang="en-US" altLang="ko-KR" sz="2400" b="1" dirty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25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전쟁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제</a:t>
              </a:r>
              <a:r>
                <a:rPr lang="en-US" altLang="ko-KR" sz="22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차 세계 대전의 종결과 냉전 체제의 형성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79738"/>
              <a:ext cx="310979" cy="31097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059832" y="77723"/>
            <a:ext cx="5976664" cy="800219"/>
            <a:chOff x="2987824" y="131728"/>
            <a:chExt cx="5976664" cy="800219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대한민국 정부 수립과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  <a:r>
                <a:rPr lang="en-US" altLang="ko-KR" sz="2400" b="1" dirty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25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전쟁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제</a:t>
              </a:r>
              <a:r>
                <a:rPr lang="en-US" altLang="ko-KR" sz="22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차 세계 대전의 종결과 냉전 체제의 형성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987824" y="579738"/>
              <a:ext cx="310979" cy="31097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184349" cy="5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소 군정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319</Words>
  <Application>Microsoft Office PowerPoint</Application>
  <PresentationFormat>화면 슬라이드 쇼(4:3)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2048</cp:revision>
  <dcterms:created xsi:type="dcterms:W3CDTF">2013-03-25T12:51:11Z</dcterms:created>
  <dcterms:modified xsi:type="dcterms:W3CDTF">2013-10-27T12:08:52Z</dcterms:modified>
</cp:coreProperties>
</file>