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8" r:id="rId8"/>
    <p:sldId id="309" r:id="rId9"/>
    <p:sldId id="310" r:id="rId10"/>
    <p:sldId id="311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2014-01-02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무장 독립 전쟁의 전개와 건국 준비 활동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한</a:t>
            </a:r>
            <a:r>
              <a:rPr lang="en-US" altLang="ko-KR" sz="1600" b="1" dirty="0" smtClean="0"/>
              <a:t>·</a:t>
            </a:r>
            <a:r>
              <a:rPr lang="ko-KR" altLang="en-US" sz="1600" dirty="0" smtClean="0"/>
              <a:t>중 연합군의 항일 투쟁</a:t>
            </a:r>
            <a:r>
              <a:rPr lang="en-US" altLang="ko-KR" sz="1600" dirty="0" smtClean="0"/>
              <a:t>(1930</a:t>
            </a:r>
            <a:r>
              <a:rPr lang="ko-KR" altLang="en-US" sz="1600" dirty="0" smtClean="0"/>
              <a:t>년대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391247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67544" y="1484784"/>
            <a:ext cx="8208912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항일 무장 독립 투쟁의 과정에서 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중 연합군의 </a:t>
            </a:r>
            <a:r>
              <a:rPr lang="ko-KR" altLang="en-US" sz="2400" b="1" dirty="0" smtClean="0"/>
              <a:t>항일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전선 형성이 지니는 의미를 발표해 보자</a:t>
            </a:r>
            <a:r>
              <a:rPr lang="en-US" altLang="ko-KR" sz="2400" b="1" dirty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독립군의 독자적 역량만으로 일제를 몰아내고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독립 </a:t>
            </a:r>
            <a:r>
              <a:rPr lang="ko-KR" altLang="en-US" sz="2400" b="1" dirty="0">
                <a:solidFill>
                  <a:srgbClr val="0000FF"/>
                </a:solidFill>
              </a:rPr>
              <a:t>전쟁에서 승리하는 것은 거의 불가능하였다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>
                <a:solidFill>
                  <a:srgbClr val="0000FF"/>
                </a:solidFill>
              </a:rPr>
              <a:t>그러므로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 </a:t>
            </a:r>
            <a:r>
              <a:rPr lang="ko-KR" altLang="en-US" sz="2400" b="1" dirty="0">
                <a:solidFill>
                  <a:srgbClr val="0000FF"/>
                </a:solidFill>
              </a:rPr>
              <a:t>연대를 통해 항일 전쟁에서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승리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하는 </a:t>
            </a:r>
            <a:r>
              <a:rPr lang="ko-KR" altLang="en-US" sz="2400" b="1" dirty="0">
                <a:solidFill>
                  <a:srgbClr val="0000FF"/>
                </a:solidFill>
              </a:rPr>
              <a:t>것이 독립을 이룰 수 있는 최선의 방안이었다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>
                <a:solidFill>
                  <a:srgbClr val="0000FF"/>
                </a:solidFill>
              </a:rPr>
              <a:t>일제의 만주 침략은 그 기회를 제공하였고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전쟁으로 더욱 분명해졌다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당시 애국지사들도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대부분 </a:t>
            </a:r>
            <a:r>
              <a:rPr lang="ko-KR" altLang="en-US" sz="2400" b="1" dirty="0">
                <a:solidFill>
                  <a:srgbClr val="0000FF"/>
                </a:solidFill>
              </a:rPr>
              <a:t>이러한 생각을 하고 있었다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420888"/>
            <a:ext cx="3414387" cy="210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민족 통일 전선의 형성과 좌우 통합 임시 정부의 성립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564904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568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9677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277912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만주 지역에서 전개된 조선 혁명군과 한국 독립군의 활동을 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862088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사회주의 계열의 항일 유격 전쟁을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1571612"/>
            <a:ext cx="5504644" cy="4092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5715016"/>
            <a:ext cx="450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만주국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건국 기념일 사진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6477" y="1412776"/>
            <a:ext cx="651777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민족주의 계열 독립군의 활약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독립군의 편성</a:t>
            </a:r>
            <a:r>
              <a:rPr lang="en-US" altLang="ko-KR" sz="2400" b="1" dirty="0"/>
              <a:t>: 3</a:t>
            </a:r>
            <a:r>
              <a:rPr lang="ko-KR" altLang="en-US" sz="2400" b="1" dirty="0"/>
              <a:t>부 통합 운동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조선 혁명군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한국 독립군 조직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만주 침략</a:t>
            </a:r>
            <a:r>
              <a:rPr lang="en-US" altLang="ko-KR" sz="2400" b="1" dirty="0"/>
              <a:t>(1931)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한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중 </a:t>
            </a:r>
            <a:r>
              <a:rPr lang="ko-KR" altLang="en-US" sz="2400" b="1" dirty="0"/>
              <a:t>연합군의 대일 항전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조선 혁명군의 활약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남만주 지역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사령관 </a:t>
            </a:r>
            <a:r>
              <a:rPr lang="ko-KR" altLang="en-US" sz="2400" b="1" dirty="0" err="1"/>
              <a:t>양세봉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승리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의용군과 연합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/>
              <a:t>영릉가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(1932), </a:t>
            </a:r>
            <a:r>
              <a:rPr lang="ko-KR" altLang="en-US" sz="2400" b="1" dirty="0" err="1"/>
              <a:t>흥경성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(1933)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변화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양세봉</a:t>
            </a:r>
            <a:r>
              <a:rPr lang="ko-KR" altLang="en-US" sz="2400" b="1" dirty="0"/>
              <a:t> 전사</a:t>
            </a:r>
            <a:r>
              <a:rPr lang="en-US" altLang="ko-KR" sz="2400" b="1" dirty="0"/>
              <a:t>(1934) </a:t>
            </a:r>
            <a:r>
              <a:rPr lang="ko-KR" altLang="en-US" sz="2400" b="1" dirty="0"/>
              <a:t>후 세력 약화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동북 항일 연군 </a:t>
            </a:r>
            <a:r>
              <a:rPr lang="ko-KR" altLang="en-US" sz="2400" b="1" dirty="0" smtClean="0"/>
              <a:t>참여   </a:t>
            </a:r>
            <a:endParaRPr lang="ko-KR" altLang="en-US" sz="2400" b="1" dirty="0"/>
          </a:p>
        </p:txBody>
      </p:sp>
      <p:grpSp>
        <p:nvGrpSpPr>
          <p:cNvPr id="38" name="그룹 37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9" name="TextBox 38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069" y="1268760"/>
            <a:ext cx="1999379" cy="52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1196752"/>
            <a:ext cx="8710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한국 독립군의 활약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북만주 → </a:t>
            </a:r>
            <a:r>
              <a:rPr lang="ko-KR" altLang="en-US" sz="2400" b="1" dirty="0" err="1"/>
              <a:t>동만주</a:t>
            </a:r>
            <a:r>
              <a:rPr lang="ko-KR" altLang="en-US" sz="2400" b="1" dirty="0"/>
              <a:t> 지역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사령관 </a:t>
            </a:r>
            <a:r>
              <a:rPr lang="ko-KR" altLang="en-US" sz="2400" b="1" dirty="0" err="1"/>
              <a:t>지청천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승리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중국 </a:t>
            </a:r>
            <a:r>
              <a:rPr lang="ko-KR" altLang="en-US" sz="2400" b="1" dirty="0" err="1"/>
              <a:t>호로군과</a:t>
            </a:r>
            <a:r>
              <a:rPr lang="ko-KR" altLang="en-US" sz="2400" b="1" dirty="0"/>
              <a:t> 연합 → </a:t>
            </a:r>
            <a:r>
              <a:rPr lang="ko-KR" altLang="en-US" sz="2400" b="1" dirty="0" err="1"/>
              <a:t>쌍성보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(1932),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대전자령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전투</a:t>
            </a:r>
            <a:r>
              <a:rPr lang="en-US" altLang="ko-KR" sz="2400" b="1" dirty="0"/>
              <a:t>(1933)</a:t>
            </a:r>
            <a:endParaRPr lang="ko-KR" altLang="en-US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임시 정부의 요청에 따라 지도부가 중국 관내로 </a:t>
            </a:r>
            <a:r>
              <a:rPr lang="ko-KR" altLang="en-US" sz="2400" b="1" dirty="0" smtClean="0"/>
              <a:t>이동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한국 광복군 창설에 기여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573016"/>
            <a:ext cx="6901796" cy="30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412776"/>
            <a:ext cx="763284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사회주의 계열 항일 유격대의 활약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항일 유격 투쟁의 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</a:t>
            </a:r>
            <a:r>
              <a:rPr lang="ko-KR" altLang="en-US" sz="2400" b="1" dirty="0" smtClean="0"/>
              <a:t>만주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침략 → 항일 유격대 조직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재만 </a:t>
            </a:r>
            <a:r>
              <a:rPr lang="ko-KR" altLang="en-US" sz="2400" b="1" dirty="0" smtClean="0"/>
              <a:t>한인이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선도적 역할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동북 인민 혁명군 </a:t>
            </a:r>
            <a:r>
              <a:rPr lang="ko-KR" altLang="en-US" sz="2400" b="1" dirty="0" smtClean="0"/>
              <a:t>편성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1933, </a:t>
            </a:r>
            <a:r>
              <a:rPr lang="ko-KR" altLang="en-US" sz="2400" b="1" dirty="0"/>
              <a:t>중국 공산당 주도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동북 </a:t>
            </a:r>
            <a:r>
              <a:rPr lang="ko-KR" altLang="en-US" sz="2400" b="1" dirty="0" smtClean="0"/>
              <a:t>항일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연군</a:t>
            </a:r>
            <a:r>
              <a:rPr lang="en-US" altLang="ko-KR" sz="2400" b="1" dirty="0"/>
              <a:t>(1935)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조국 광복회 조직과 </a:t>
            </a:r>
            <a:r>
              <a:rPr lang="ko-KR" altLang="en-US" sz="2400" b="1" dirty="0" err="1"/>
              <a:t>보천보</a:t>
            </a:r>
            <a:r>
              <a:rPr lang="ko-KR" altLang="en-US" sz="2400" b="1" dirty="0"/>
              <a:t> 전투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조국 광복회</a:t>
            </a:r>
            <a:r>
              <a:rPr lang="en-US" altLang="ko-KR" sz="2400" b="1" dirty="0"/>
              <a:t>(1936): </a:t>
            </a:r>
            <a:r>
              <a:rPr lang="ko-KR" altLang="en-US" sz="2400" b="1" dirty="0"/>
              <a:t>동북 항일 연군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소속 </a:t>
            </a:r>
            <a:r>
              <a:rPr lang="ko-KR" altLang="en-US" sz="2400" b="1" dirty="0"/>
              <a:t>한인 유격대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국내 공산주의자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+ </a:t>
            </a:r>
            <a:r>
              <a:rPr lang="ko-KR" altLang="en-US" sz="2400" b="1" dirty="0"/>
              <a:t>천도교도 → 민족 통일 전선 성격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err="1"/>
              <a:t>보천보</a:t>
            </a:r>
            <a:r>
              <a:rPr lang="ko-KR" altLang="en-US" sz="2400" b="1" dirty="0"/>
              <a:t> 전투</a:t>
            </a:r>
            <a:r>
              <a:rPr lang="en-US" altLang="ko-KR" sz="2400" b="1" dirty="0"/>
              <a:t>(1937): </a:t>
            </a:r>
            <a:r>
              <a:rPr lang="ko-KR" altLang="en-US" sz="2400" b="1" dirty="0"/>
              <a:t>한인 항일 유격대의 국내 진공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128" y="1611800"/>
            <a:ext cx="2692352" cy="3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8877" y="1052737"/>
            <a:ext cx="5367419" cy="5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5046"/>
            <a:ext cx="9144000" cy="40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4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5.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무장 독립 전쟁의 전개와 건국 준비 활동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한</a:t>
              </a:r>
              <a:r>
                <a:rPr lang="en-US" altLang="ko-KR" sz="2400" b="1" dirty="0" smtClean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중 연합군의 항일 투쟁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(1930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년대</a:t>
              </a:r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0598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11560" y="1696740"/>
            <a:ext cx="8087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1, 2]</a:t>
            </a:r>
            <a:r>
              <a:rPr lang="ko-KR" altLang="en-US" sz="2400" b="1" dirty="0"/>
              <a:t>와 같이 독립군과 </a:t>
            </a:r>
            <a:r>
              <a:rPr lang="ko-KR" altLang="en-US" sz="2400" b="1" dirty="0" err="1"/>
              <a:t>중국군이</a:t>
            </a:r>
            <a:r>
              <a:rPr lang="ko-KR" altLang="en-US" sz="2400" b="1" dirty="0"/>
              <a:t> 합의를 하게 </a:t>
            </a:r>
            <a:r>
              <a:rPr lang="ko-KR" altLang="en-US" sz="2400" b="1" dirty="0" smtClean="0"/>
              <a:t>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배경이 무엇인지 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일제가 만주에 전면적으로 침략하여 </a:t>
            </a:r>
            <a:r>
              <a:rPr lang="ko-KR" altLang="en-US" sz="2400" b="1" dirty="0" err="1">
                <a:solidFill>
                  <a:srgbClr val="0000FF"/>
                </a:solidFill>
              </a:rPr>
              <a:t>괴뢰국인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만주국을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수립하였다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360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604</Words>
  <Application>Microsoft Office PowerPoint</Application>
  <PresentationFormat>화면 슬라이드 쇼(4:3)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1959</cp:revision>
  <dcterms:created xsi:type="dcterms:W3CDTF">2013-03-25T12:51:11Z</dcterms:created>
  <dcterms:modified xsi:type="dcterms:W3CDTF">2014-01-02T04:34:13Z</dcterms:modified>
</cp:coreProperties>
</file>