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1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사회</a:t>
            </a:r>
            <a:r>
              <a:rPr lang="en-US" altLang="ko-KR" sz="2000" b="1" dirty="0" smtClean="0"/>
              <a:t> · </a:t>
            </a:r>
            <a:r>
              <a:rPr lang="ko-KR" altLang="en-US" sz="2300" b="1" dirty="0" smtClean="0"/>
              <a:t>문화의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사회 구조와 생활 모습의 변화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940152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568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9677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04864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 지배 정책과 관련하여 나타난 사회 계층 구조의 변화를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86208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근대 문물 유입과 함께 변화된 의식주의 변화 내용을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구조와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158" y="1921364"/>
            <a:ext cx="3626322" cy="366787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88032" y="1340768"/>
            <a:ext cx="5220072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혈색 좋은 흰 피부가 드러날 만큼 반짝거리는 엷은 양말에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금방 발목이나 삐지 않을까 보기에도 조마조마한 구두 뒤로 몸을 고이고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스커트 자락이 비칠 듯 말 듯한 정강이를 지나는 외투에 단발 혹은 </a:t>
            </a:r>
            <a:r>
              <a:rPr lang="ko-KR" altLang="en-US" sz="2200" b="1" dirty="0" err="1" smtClean="0"/>
              <a:t>미미가쿠시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당시 유행하던 머리 모양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에다가 모자를 푹 눌러 쓴 모양 </a:t>
            </a:r>
            <a:r>
              <a:rPr lang="en-US" altLang="ko-KR" sz="2200" b="1" dirty="0" smtClean="0"/>
              <a:t>… </a:t>
            </a:r>
            <a:r>
              <a:rPr lang="ko-KR" altLang="en-US" sz="2200" b="1" dirty="0" smtClean="0"/>
              <a:t>분길 같은 손에 경복궁 기둥 같은 단장을 휘두르면서 두툼한 </a:t>
            </a:r>
            <a:r>
              <a:rPr lang="ko-KR" altLang="en-US" sz="2200" b="1" dirty="0" err="1" smtClean="0"/>
              <a:t>각테</a:t>
            </a:r>
            <a:r>
              <a:rPr lang="ko-KR" altLang="en-US" sz="2200" b="1" dirty="0" smtClean="0"/>
              <a:t> 안경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펑퍼짐한 모자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코 높은 구두를 신고 </a:t>
            </a:r>
            <a:r>
              <a:rPr lang="en-US" altLang="ko-KR" sz="2200" b="1" dirty="0" smtClean="0"/>
              <a:t>……</a:t>
            </a: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- “</a:t>
            </a:r>
            <a:r>
              <a:rPr lang="ko-KR" altLang="en-US" sz="2200" b="1" dirty="0" err="1" smtClean="0"/>
              <a:t>별건곤</a:t>
            </a:r>
            <a:r>
              <a:rPr lang="en-US" altLang="ko-KR" sz="2200" b="1" dirty="0" smtClean="0"/>
              <a:t>”(1927. 12</a:t>
            </a:r>
            <a:r>
              <a:rPr lang="ko-KR" altLang="en-US" sz="2200" b="1" dirty="0" smtClean="0"/>
              <a:t>월호</a:t>
            </a:r>
            <a:r>
              <a:rPr lang="en-US" altLang="ko-KR" sz="2200" b="1" dirty="0" smtClean="0"/>
              <a:t>) -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468630"/>
            <a:ext cx="7776864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사회 계층 구조의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농민층의 분해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토지 조사 사업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산미 증식 계획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지주에게 토지 집중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자작농 → 소작농 → 화전민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도시 빈민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걸식 </a:t>
            </a:r>
            <a:r>
              <a:rPr lang="ko-KR" altLang="en-US" sz="2400" b="1" dirty="0"/>
              <a:t>등으로 몰락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노동자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식민지 공업화로 수가 크게 증가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대다수 미숙련 단순 노동자 → 도시 빈민층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자본가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대부분 소규모 자본의 </a:t>
            </a:r>
            <a:r>
              <a:rPr lang="ko-KR" altLang="en-US" sz="2400" b="1" dirty="0" err="1"/>
              <a:t>영세업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 자본으로 성장 불가능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구조와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구조와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515" y="1556792"/>
            <a:ext cx="7039877" cy="42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00808"/>
            <a:ext cx="82089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근대 도시의 발달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개항 이후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개항장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철도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항만 </a:t>
            </a:r>
            <a:r>
              <a:rPr lang="ko-KR" altLang="en-US" sz="2400" b="1" dirty="0"/>
              <a:t>건설 → 신흥 도시 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일제 강점기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식민지 공업화에 따라 북부 지방에 공업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도시 </a:t>
            </a:r>
            <a:r>
              <a:rPr lang="ko-KR" altLang="en-US" sz="2400" b="1" dirty="0"/>
              <a:t>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도시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새로운 시가지 형성 → 일본인이 시가지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중심 </a:t>
            </a:r>
            <a:r>
              <a:rPr lang="ko-KR" altLang="en-US" sz="2400" b="1" dirty="0"/>
              <a:t>상권 차지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경제 침략과 식민지 지배 정책에 따라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이루어짐</a:t>
            </a:r>
            <a:endParaRPr lang="ko-KR" altLang="en-US" sz="2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구조와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35292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의식주의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한복에 고무신이 일반적 → 양복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스커트 </a:t>
            </a:r>
            <a:r>
              <a:rPr lang="ko-KR" altLang="en-US" sz="2400" b="1" dirty="0" smtClean="0"/>
              <a:t>등이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점차 </a:t>
            </a:r>
            <a:r>
              <a:rPr lang="ko-KR" altLang="en-US" sz="2400" b="1" dirty="0"/>
              <a:t>확대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※ </a:t>
            </a:r>
            <a:r>
              <a:rPr lang="en-US" altLang="ko-KR" sz="2400" b="1" dirty="0"/>
              <a:t>1940</a:t>
            </a:r>
            <a:r>
              <a:rPr lang="ko-KR" altLang="en-US" sz="2400" b="1" dirty="0"/>
              <a:t>년대 일제의 전시 통제 정책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국민복</a:t>
            </a:r>
            <a:r>
              <a:rPr lang="en-US" altLang="ko-KR" sz="2400" b="1" dirty="0"/>
              <a:t>, ‘</a:t>
            </a:r>
            <a:r>
              <a:rPr lang="ko-KR" altLang="en-US" sz="2400" b="1" dirty="0"/>
              <a:t>몸뻬’ 강요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도시 상류층 중심으로 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 식품 소비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문화 주택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상류층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개량 한옥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영단 </a:t>
            </a:r>
            <a:r>
              <a:rPr lang="ko-KR" altLang="en-US" sz="2400" b="1" dirty="0" smtClean="0"/>
              <a:t>주택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서민 주택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구조와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2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대중문화의 유행과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문예 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408</Words>
  <Application>Microsoft Office PowerPoint</Application>
  <PresentationFormat>화면 슬라이드 쇼(4:3)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1867</cp:revision>
  <dcterms:created xsi:type="dcterms:W3CDTF">2013-03-25T12:51:11Z</dcterms:created>
  <dcterms:modified xsi:type="dcterms:W3CDTF">2013-12-06T06:51:22Z</dcterms:modified>
</cp:coreProperties>
</file>