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299" r:id="rId6"/>
    <p:sldId id="257" r:id="rId7"/>
    <p:sldId id="301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3. </a:t>
            </a:r>
            <a:r>
              <a:rPr lang="ko-KR" altLang="en-US" sz="2300" b="1" dirty="0" smtClean="0"/>
              <a:t>나라 안에서 전개된 민족 운동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en-US" altLang="ko-KR" sz="1600" dirty="0" smtClean="0"/>
              <a:t>6</a:t>
            </a:r>
            <a:r>
              <a:rPr lang="en-US" altLang="ko-KR" sz="1600" b="1" dirty="0" smtClean="0"/>
              <a:t>·</a:t>
            </a:r>
            <a:r>
              <a:rPr lang="en-US" altLang="ko-KR" sz="1600" dirty="0" smtClean="0"/>
              <a:t>10 </a:t>
            </a:r>
            <a:r>
              <a:rPr lang="ko-KR" altLang="en-US" sz="1600" dirty="0" smtClean="0"/>
              <a:t>만세 운동과 광주 학생 항일 운동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5148064" y="3520776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4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68" y="249576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35" y="3750670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95681" y="2421928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/>
              <a:t>6·10 </a:t>
            </a:r>
            <a:r>
              <a:rPr lang="ko-KR" altLang="en-US" sz="2400" b="1" dirty="0"/>
              <a:t>만세 운동의 배경과 의의를 파악할 수 있다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5680" y="3645024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학생들이 중심이 된 광주 학생 항일 운동의 의의를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2846660" y="77723"/>
            <a:ext cx="6189836" cy="861774"/>
            <a:chOff x="2774652" y="131728"/>
            <a:chExt cx="6189836" cy="861774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6</a:t>
              </a:r>
              <a:r>
                <a:rPr lang="en-US" altLang="ko-KR" sz="28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10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만세 운동과 광주 학생 항일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27746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1790113"/>
            <a:ext cx="806489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청년</a:t>
            </a:r>
            <a:r>
              <a:rPr lang="en-US" altLang="ko-KR" sz="2400" b="1" dirty="0">
                <a:solidFill>
                  <a:srgbClr val="0070C0"/>
                </a:solidFill>
              </a:rPr>
              <a:t>·</a:t>
            </a:r>
            <a:r>
              <a:rPr lang="ko-KR" altLang="en-US" sz="2400" b="1" dirty="0">
                <a:solidFill>
                  <a:srgbClr val="0070C0"/>
                </a:solidFill>
              </a:rPr>
              <a:t>학생 운동의 활성화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3·1 </a:t>
            </a:r>
            <a:r>
              <a:rPr lang="ko-KR" altLang="en-US" sz="2400" b="1" dirty="0"/>
              <a:t>운동을 계기로 항일 투쟁의 주체로 부상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사회주의 </a:t>
            </a:r>
            <a:r>
              <a:rPr lang="ko-KR" altLang="en-US" sz="2400" b="1" dirty="0"/>
              <a:t>운동의 영향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방향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인격 수양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민중 계몽 → 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사회주의 영향</a:t>
            </a:r>
            <a:r>
              <a:rPr lang="en-US" altLang="ko-KR" sz="2400" b="1" dirty="0"/>
              <a:t>)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계급 해방 추구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활동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조선 청년 </a:t>
            </a:r>
            <a:r>
              <a:rPr lang="ko-KR" altLang="en-US" sz="2400" b="1" dirty="0" err="1"/>
              <a:t>총동맹</a:t>
            </a:r>
            <a:r>
              <a:rPr lang="ko-KR" altLang="en-US" sz="2400" b="1" dirty="0"/>
              <a:t> 조직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동맹 휴학 투쟁 전개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2846660" y="77723"/>
            <a:ext cx="6189836" cy="861774"/>
            <a:chOff x="2774652" y="131728"/>
            <a:chExt cx="618983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6</a:t>
              </a:r>
              <a:r>
                <a:rPr lang="en-US" altLang="ko-KR" sz="28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10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만세 운동과 광주 학생 항일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27746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2846660" y="77723"/>
            <a:ext cx="6189836" cy="861774"/>
            <a:chOff x="2774652" y="131728"/>
            <a:chExt cx="618983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6</a:t>
              </a:r>
              <a:r>
                <a:rPr lang="en-US" altLang="ko-KR" sz="28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10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만세 운동과 광주 학생 항일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27746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4146550" cy="34107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1484784"/>
            <a:ext cx="5184576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6·10 </a:t>
            </a:r>
            <a:r>
              <a:rPr lang="ko-KR" altLang="en-US" sz="2400" b="1" dirty="0">
                <a:solidFill>
                  <a:srgbClr val="0070C0"/>
                </a:solidFill>
              </a:rPr>
              <a:t>만세 운동</a:t>
            </a:r>
            <a:r>
              <a:rPr lang="en-US" altLang="ko-KR" sz="2400" b="1" dirty="0">
                <a:solidFill>
                  <a:srgbClr val="0070C0"/>
                </a:solidFill>
              </a:rPr>
              <a:t>(1926)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순종의 서거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계획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사회주의 계열 </a:t>
            </a:r>
            <a:r>
              <a:rPr lang="en-US" altLang="ko-KR" sz="2400" b="1" dirty="0"/>
              <a:t>+ </a:t>
            </a:r>
            <a:r>
              <a:rPr lang="ko-KR" altLang="en-US" sz="2400" b="1" dirty="0" smtClean="0"/>
              <a:t>천도교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en-US" altLang="ko-KR" sz="2400" b="1" dirty="0"/>
              <a:t>+ </a:t>
            </a:r>
            <a:r>
              <a:rPr lang="ko-KR" altLang="en-US" sz="2400" b="1" dirty="0"/>
              <a:t>학생 단체 → 거족적 시위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준비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발각됨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전개</a:t>
            </a:r>
            <a:r>
              <a:rPr lang="en-US" altLang="ko-KR" sz="2400" b="1" dirty="0"/>
              <a:t>: (</a:t>
            </a:r>
            <a:r>
              <a:rPr lang="ko-KR" altLang="en-US" sz="2400" b="1" dirty="0"/>
              <a:t>서울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학생 단체 </a:t>
            </a:r>
            <a:r>
              <a:rPr lang="ko-KR" altLang="en-US" sz="2400" b="1" dirty="0" smtClean="0"/>
              <a:t>주도로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만세 시위 전개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시민 가담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지방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동맹 휴학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의의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민족 유일당 운동의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공감대 </a:t>
            </a:r>
            <a:r>
              <a:rPr lang="ko-KR" altLang="en-US" sz="2400" b="1" dirty="0"/>
              <a:t>형성</a:t>
            </a:r>
          </a:p>
        </p:txBody>
      </p:sp>
    </p:spTree>
    <p:extLst>
      <p:ext uri="{BB962C8B-B14F-4D97-AF65-F5344CB8AC3E}">
        <p14:creationId xmlns:p14="http://schemas.microsoft.com/office/powerpoint/2010/main" val="31768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341806"/>
            <a:ext cx="8352928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광주 학생 항일 운동</a:t>
            </a:r>
            <a:r>
              <a:rPr lang="en-US" altLang="ko-KR" sz="2400" b="1" dirty="0">
                <a:solidFill>
                  <a:srgbClr val="0070C0"/>
                </a:solidFill>
              </a:rPr>
              <a:t>(1929)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민족 차별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식민지 교육 → 학생들의 동맹 휴학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투쟁 </a:t>
            </a:r>
            <a:r>
              <a:rPr lang="ko-KR" altLang="en-US" sz="2400" b="1" dirty="0"/>
              <a:t>활성화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전개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한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학생 간의 충돌 → 대규모 가두시위 전개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→ 신간회 광주 </a:t>
            </a:r>
            <a:r>
              <a:rPr lang="ko-KR" altLang="en-US" sz="2400" b="1" dirty="0"/>
              <a:t>지부의 지원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전국적으로 확대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시민 가세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성격과 의의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민족 차별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식민지 교육 비판에서 시작 → 전국적 반제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항일 </a:t>
            </a:r>
            <a:r>
              <a:rPr lang="ko-KR" altLang="en-US" sz="2400" b="1" dirty="0"/>
              <a:t>투쟁으로 발전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학생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시민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노동자가 연대 → </a:t>
            </a:r>
            <a:r>
              <a:rPr lang="en-US" altLang="ko-KR" sz="2400" b="1" dirty="0"/>
              <a:t>3·1 </a:t>
            </a:r>
            <a:r>
              <a:rPr lang="ko-KR" altLang="en-US" sz="2400" b="1" dirty="0"/>
              <a:t>운동 이후 최대 규모의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항일 </a:t>
            </a:r>
            <a:r>
              <a:rPr lang="ko-KR" altLang="en-US" sz="2400" b="1" dirty="0"/>
              <a:t>민족 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④ 중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전쟁 이후 일제의 강력한 탄압으로 위축됨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2846660" y="77723"/>
            <a:ext cx="6189836" cy="861774"/>
            <a:chOff x="2774652" y="131728"/>
            <a:chExt cx="618983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6</a:t>
              </a:r>
              <a:r>
                <a:rPr lang="en-US" altLang="ko-KR" sz="28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10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만세 운동과 광주 학생 항일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27746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2846660" y="77723"/>
            <a:ext cx="6189836" cy="861774"/>
            <a:chOff x="2774652" y="131728"/>
            <a:chExt cx="618983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6</a:t>
              </a:r>
              <a:r>
                <a:rPr lang="en-US" altLang="ko-KR" sz="28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10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만세 운동과 광주 학생 항일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27746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232"/>
            <a:ext cx="9144000" cy="508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08569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민족 유일당 운동과 신간회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5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3320</TotalTime>
  <Words>360</Words>
  <Application>Microsoft Office PowerPoint</Application>
  <PresentationFormat>화면 슬라이드 쇼(4:3)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1776</cp:revision>
  <dcterms:created xsi:type="dcterms:W3CDTF">2013-03-25T12:51:11Z</dcterms:created>
  <dcterms:modified xsi:type="dcterms:W3CDTF">2013-10-22T02:15:05Z</dcterms:modified>
</cp:coreProperties>
</file>