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98" r:id="rId6"/>
    <p:sldId id="264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3. </a:t>
            </a:r>
            <a:r>
              <a:rPr lang="ko-KR" altLang="en-US" sz="2300" b="1" dirty="0" smtClean="0"/>
              <a:t>나라 안에서 전개된 민족 운동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en-US" altLang="ko-KR" sz="1600" dirty="0" smtClean="0"/>
              <a:t>3</a:t>
            </a:r>
            <a:r>
              <a:rPr lang="en-US" altLang="ko-KR" sz="1600" b="1" dirty="0"/>
              <a:t>·</a:t>
            </a:r>
            <a:r>
              <a:rPr lang="en-US" altLang="ko-KR" sz="1600" dirty="0" smtClean="0"/>
              <a:t>1 </a:t>
            </a:r>
            <a:r>
              <a:rPr lang="ko-KR" altLang="en-US" sz="1600" dirty="0" smtClean="0"/>
              <a:t>운동 이후의 민족 운동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6228184" y="3520776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68" y="235175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35" y="3967734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95681" y="2277912"/>
            <a:ext cx="5012623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/>
              <a:t>3·1 </a:t>
            </a:r>
            <a:r>
              <a:rPr lang="ko-KR" altLang="en-US" sz="2400" b="1" dirty="0"/>
              <a:t>운동 이후 국내와 국외에서 다양한 이념과 노선의 민족 운동이 전개되었음을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5680" y="3862088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민족주의 운동과 사회주의 운동의 차이를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r>
                <a:rPr lang="en-US" altLang="ko-KR" sz="2800" b="1" dirty="0">
                  <a:solidFill>
                    <a:schemeClr val="tx2">
                      <a:lumMod val="50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운동 이후의 민족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449999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49" y="1052736"/>
            <a:ext cx="4882815" cy="566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3208" y="1484784"/>
            <a:ext cx="78092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3·1 </a:t>
            </a:r>
            <a:r>
              <a:rPr lang="ko-KR" altLang="en-US" sz="2400" b="1" dirty="0">
                <a:solidFill>
                  <a:srgbClr val="0070C0"/>
                </a:solidFill>
              </a:rPr>
              <a:t>운동 이후 민족 운동의 방향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국외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무장 독립 전쟁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임시 정부 중심의 외교 활동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국내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실력 양성 운동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대중적 조직 </a:t>
            </a:r>
            <a:r>
              <a:rPr lang="ko-KR" altLang="en-US" sz="2400" b="1" dirty="0" smtClean="0"/>
              <a:t>운동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청년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학생 운동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농민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노동 운동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민족주의 운동과 사회주의 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사회주의 운동의 대두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청년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지식인층에 크게 확산</a:t>
            </a:r>
            <a:r>
              <a:rPr lang="en-US" altLang="ko-KR" sz="2400" b="1" dirty="0"/>
              <a:t>)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민족주의 운동과의 갈등 발생 → 민족 운동 분열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민족 유일당 운동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이념과 노선의 차이 극복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항일 투쟁의 역량 강화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8" name="TextBox 2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r>
                <a:rPr lang="en-US" altLang="ko-KR" sz="2800" b="1" dirty="0">
                  <a:solidFill>
                    <a:schemeClr val="tx2">
                      <a:lumMod val="50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운동 이후의 민족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 bwMode="auto">
            <a:xfrm>
              <a:off x="449999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2" name="그룹 21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3" name="TextBox 22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r>
                <a:rPr lang="en-US" altLang="ko-KR" sz="2800" b="1" dirty="0">
                  <a:solidFill>
                    <a:schemeClr val="tx2">
                      <a:lumMod val="50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운동 이후의 민족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 bwMode="auto">
            <a:xfrm>
              <a:off x="449999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02" y="1196752"/>
            <a:ext cx="6136234" cy="52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실력 양성 운동의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전개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latin typeface="+mj-lt"/>
                <a:ea typeface="맑은 고딕" pitchFamily="50" charset="-127"/>
              </a:rPr>
              <a:t>2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186</Words>
  <Application>Microsoft Office PowerPoint</Application>
  <PresentationFormat>화면 슬라이드 쇼(4:3)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1708</cp:revision>
  <dcterms:created xsi:type="dcterms:W3CDTF">2013-03-25T12:51:11Z</dcterms:created>
  <dcterms:modified xsi:type="dcterms:W3CDTF">2013-10-22T01:59:17Z</dcterms:modified>
</cp:coreProperties>
</file>