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87" r:id="rId9"/>
    <p:sldId id="288" r:id="rId10"/>
    <p:sldId id="289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일제의 강점과 수탈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en-US" altLang="ko-KR" sz="1600" dirty="0" smtClean="0"/>
              <a:t>20</a:t>
            </a:r>
            <a:r>
              <a:rPr lang="ko-KR" altLang="en-US" sz="1600" dirty="0" smtClean="0"/>
              <a:t>세기 전반의 세계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804248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6372" y="1580131"/>
            <a:ext cx="51177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7.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2</a:t>
            </a:r>
            <a:r>
              <a:rPr lang="ko-KR" altLang="en-US" sz="2400" b="1" dirty="0">
                <a:solidFill>
                  <a:srgbClr val="0070C0"/>
                </a:solidFill>
              </a:rPr>
              <a:t>차 세계 대전의 원인과 결과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전체주의 국가가 침략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전쟁으로 </a:t>
            </a:r>
            <a:r>
              <a:rPr lang="ko-KR" altLang="en-US" sz="2400" b="1" dirty="0"/>
              <a:t>해외 시장 확보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일제의 침략 전쟁 확대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만주 </a:t>
            </a:r>
            <a:r>
              <a:rPr lang="ko-KR" altLang="en-US" sz="2400" b="1" dirty="0"/>
              <a:t>침략</a:t>
            </a:r>
            <a:r>
              <a:rPr lang="en-US" altLang="ko-KR" sz="2400" b="1" dirty="0"/>
              <a:t>(1931) </a:t>
            </a:r>
            <a:r>
              <a:rPr lang="ko-KR" altLang="en-US" sz="2400" b="1" dirty="0"/>
              <a:t>→ 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</a:t>
            </a:r>
            <a:r>
              <a:rPr lang="ko-KR" altLang="en-US" sz="2400" b="1" dirty="0" smtClean="0"/>
              <a:t>전쟁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1937) </a:t>
            </a:r>
            <a:r>
              <a:rPr lang="ko-KR" altLang="en-US" sz="2400" b="1" dirty="0"/>
              <a:t>→ 태평양 전쟁</a:t>
            </a:r>
            <a:r>
              <a:rPr lang="en-US" altLang="ko-KR" sz="2400" b="1" dirty="0"/>
              <a:t>(1941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소의 연합국 가담 →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연합국의 </a:t>
            </a:r>
            <a:r>
              <a:rPr lang="ko-KR" altLang="en-US" sz="2400" b="1" dirty="0"/>
              <a:t>승리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유럽 쇠퇴 → 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</a:t>
            </a:r>
            <a:r>
              <a:rPr lang="ko-KR" altLang="en-US" sz="2400" b="1" dirty="0" smtClean="0"/>
              <a:t>중심의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세계 질서 형성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식민지 독립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615" y="1628800"/>
            <a:ext cx="3615546" cy="31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2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무단 통치와 수탈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체제의 확립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20</a:t>
            </a:r>
            <a:r>
              <a:rPr lang="ko-KR" altLang="en-US" sz="2400" b="1" dirty="0"/>
              <a:t>세기 전반 세계사의 주요 흐름을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세계 대전과 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대전의 원인을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9489"/>
            <a:ext cx="7863120" cy="53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06" y="1844824"/>
            <a:ext cx="5294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제</a:t>
            </a:r>
            <a:r>
              <a:rPr lang="en-US" altLang="ko-KR" sz="2400" b="1" dirty="0">
                <a:solidFill>
                  <a:srgbClr val="0070C0"/>
                </a:solidFill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</a:rPr>
              <a:t>차 세계 대전의 발발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제국주의 국가들의 </a:t>
            </a:r>
            <a:r>
              <a:rPr lang="ko-KR" altLang="en-US" sz="2400" b="1" dirty="0" smtClean="0"/>
              <a:t>식민지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동맹국과 연합국</a:t>
            </a:r>
            <a:r>
              <a:rPr lang="en-US" altLang="ko-KR" sz="2400" b="1" dirty="0"/>
              <a:t>(</a:t>
            </a:r>
            <a:r>
              <a:rPr lang="ko-KR" altLang="en-US" sz="2400" b="1" dirty="0" err="1" smtClean="0"/>
              <a:t>협상국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대결 → 연합국의 승리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5263" y="1772815"/>
            <a:ext cx="3237217" cy="40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7000" y="1879313"/>
            <a:ext cx="7949456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전쟁의 결과와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평화를 위한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 연맹 창설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유럽 사회에서 민주주의 확대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패전국의 제정 붕괴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신생 공화국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일본의 국력 성장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256" y="1370087"/>
            <a:ext cx="2750200" cy="4836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1844824"/>
            <a:ext cx="590465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러시아 혁명의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최초의 사회주의 국가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소련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등장</a:t>
            </a:r>
            <a:r>
              <a:rPr lang="en-US" altLang="ko-KR" sz="2400" b="1" dirty="0" smtClean="0"/>
              <a:t>: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민족 </a:t>
            </a:r>
            <a:r>
              <a:rPr lang="ko-KR" altLang="en-US" sz="2400" b="1" dirty="0"/>
              <a:t>자결의 원칙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레닌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반제국주의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표방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식민지 약소민족의 독립 운동 </a:t>
            </a:r>
            <a:r>
              <a:rPr lang="ko-KR" altLang="en-US" sz="2400" b="1" dirty="0" smtClean="0"/>
              <a:t>지원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약속 </a:t>
            </a:r>
            <a:r>
              <a:rPr lang="ko-KR" altLang="en-US" sz="2400" b="1" dirty="0"/>
              <a:t>→ 사회주의 운동 확대</a:t>
            </a:r>
          </a:p>
        </p:txBody>
      </p:sp>
    </p:spTree>
    <p:extLst>
      <p:ext uri="{BB962C8B-B14F-4D97-AF65-F5344CB8AC3E}">
        <p14:creationId xmlns:p14="http://schemas.microsoft.com/office/powerpoint/2010/main" xmlns="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3" y="1431008"/>
            <a:ext cx="92170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반제국주의 민족 운동의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러시아 혁명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자결주의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윌슨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대표적 운동</a:t>
            </a:r>
            <a:r>
              <a:rPr lang="en-US" altLang="ko-KR" sz="2400" b="1" dirty="0"/>
              <a:t>: 3·1 </a:t>
            </a:r>
            <a:r>
              <a:rPr lang="ko-KR" altLang="en-US" sz="2400" b="1" dirty="0"/>
              <a:t>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중국의 </a:t>
            </a:r>
            <a:r>
              <a:rPr lang="en-US" altLang="ko-KR" sz="2400" b="1" dirty="0"/>
              <a:t>5·4 </a:t>
            </a:r>
            <a:r>
              <a:rPr lang="ko-KR" altLang="en-US" sz="2400" b="1" dirty="0"/>
              <a:t>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인도의 반영 운동 등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65" y="3011230"/>
            <a:ext cx="4789283" cy="33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1912764"/>
            <a:ext cx="5400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세계 대공황의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차 세계 대전 이후 </a:t>
            </a:r>
            <a:r>
              <a:rPr lang="ko-KR" altLang="en-US" sz="2400" b="1" dirty="0" smtClean="0"/>
              <a:t>공업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생산력 </a:t>
            </a:r>
            <a:r>
              <a:rPr lang="ko-KR" altLang="en-US" sz="2400" b="1" dirty="0"/>
              <a:t>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자유주의 경제 정책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생산과 소비의 불균형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자본주의 경제의 위기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718534"/>
            <a:ext cx="3251751" cy="41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(240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120676"/>
            <a:ext cx="8856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세계 대공황의 위기 극복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선진 자본주의 국가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블록 경제 체제 → 보호 무역 강화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영국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파운드 블록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프랑스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프랑 블록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수정 자본주의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뉴딜 정책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달러 블록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후발 자본주의 국가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이탈리아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전체주의 </a:t>
            </a:r>
            <a:r>
              <a:rPr lang="ko-KR" altLang="en-US" sz="2400" b="1" dirty="0" smtClean="0"/>
              <a:t>대두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강점과 수탈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20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세기 전반의 세계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5109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407222"/>
            <a:ext cx="6272229" cy="33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93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475</Words>
  <Application>Microsoft Office PowerPoint</Application>
  <PresentationFormat>화면 슬라이드 쇼(4:3)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1500</cp:revision>
  <dcterms:created xsi:type="dcterms:W3CDTF">2013-03-25T12:51:11Z</dcterms:created>
  <dcterms:modified xsi:type="dcterms:W3CDTF">2013-12-18T01:25:04Z</dcterms:modified>
</cp:coreProperties>
</file>