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307" r:id="rId7"/>
    <p:sldId id="308" r:id="rId8"/>
    <p:sldId id="312" r:id="rId9"/>
    <p:sldId id="31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30" b="1" dirty="0" smtClean="0"/>
              <a:t>5. </a:t>
            </a:r>
            <a:r>
              <a:rPr lang="ko-KR" altLang="en-US" sz="1930" b="1" dirty="0" smtClean="0"/>
              <a:t>개항 이후의 경제와 사회</a:t>
            </a:r>
            <a:r>
              <a:rPr lang="en-US" altLang="ko-KR" sz="1930" b="1" dirty="0" smtClean="0"/>
              <a:t>·</a:t>
            </a:r>
            <a:r>
              <a:rPr lang="ko-KR" altLang="en-US" sz="1930" b="1" dirty="0" smtClean="0"/>
              <a:t>문화의 변화</a:t>
            </a:r>
            <a:endParaRPr lang="en-US" altLang="ko-KR" sz="193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근대 문화의 발달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092280" y="3609891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5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일제의 강점과 수탈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68" y="234060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5" y="363491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26676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교육과 언론이 근대 의식과 민족의식을 일깨운 사실을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56290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국어와 역사에 대한 연구도 활발하게 이루어졌음을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7" y="1268760"/>
            <a:ext cx="7063306" cy="49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652139"/>
            <a:ext cx="48965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근대 교육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근대 학교 설립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원산 </a:t>
            </a:r>
            <a:r>
              <a:rPr lang="ko-KR" altLang="en-US" sz="2400" b="1" dirty="0" smtClean="0"/>
              <a:t>학사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1883), </a:t>
            </a:r>
            <a:r>
              <a:rPr lang="ko-KR" altLang="en-US" sz="2400" b="1" dirty="0" err="1"/>
              <a:t>동문학</a:t>
            </a:r>
            <a:r>
              <a:rPr lang="en-US" altLang="ko-KR" sz="2400" b="1" dirty="0"/>
              <a:t>(1883), </a:t>
            </a:r>
            <a:r>
              <a:rPr lang="ko-KR" altLang="en-US" sz="2400" b="1" dirty="0"/>
              <a:t>육영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공원</a:t>
            </a:r>
            <a:r>
              <a:rPr lang="en-US" altLang="ko-KR" sz="2400" b="1" dirty="0"/>
              <a:t>(1886)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근대적 교육 제도 마련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교육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입국 조서 반포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갑오개혁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소학교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외국어 학교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사범 </a:t>
            </a:r>
            <a:r>
              <a:rPr lang="ko-KR" altLang="en-US" sz="2400" b="1" dirty="0" smtClean="0"/>
              <a:t>학교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실업 학교 설립 및 </a:t>
            </a:r>
            <a:r>
              <a:rPr lang="ko-KR" altLang="en-US" sz="2400" b="1" dirty="0" smtClean="0"/>
              <a:t>유학생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파견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11" y="1916833"/>
            <a:ext cx="3599293" cy="3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419858"/>
            <a:ext cx="828092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사립 학교 설립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선교사나 민족 지도자들이 학교 설립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근대 교육의 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민족의식 고취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애국 계몽 운동과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독립운동의 원동력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언론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 정책 추진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 계몽의 필요성에 따라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신문 </a:t>
            </a:r>
            <a:r>
              <a:rPr lang="ko-KR" altLang="en-US" sz="2400" b="1" dirty="0"/>
              <a:t>발간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다양한 신문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한성순보</a:t>
            </a:r>
            <a:r>
              <a:rPr lang="en-US" altLang="ko-KR" sz="2400" b="1" dirty="0"/>
              <a:t>(1883): </a:t>
            </a:r>
            <a:r>
              <a:rPr lang="ko-KR" altLang="en-US" sz="2400" b="1" dirty="0"/>
              <a:t>박문국에서 발행한 최초의 </a:t>
            </a:r>
            <a:r>
              <a:rPr lang="ko-KR" altLang="en-US" sz="2400" b="1" dirty="0" smtClean="0"/>
              <a:t>신문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/>
              <a:t>순한문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정부의 개화 정책 홍보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국내외 정세 소개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9" name="TextBox 38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268760"/>
            <a:ext cx="770485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독립신문</a:t>
            </a:r>
            <a:r>
              <a:rPr lang="en-US" altLang="ko-KR" sz="2400" b="1" dirty="0"/>
              <a:t>(1896): </a:t>
            </a:r>
            <a:r>
              <a:rPr lang="ko-KR" altLang="en-US" sz="2400" b="1" dirty="0"/>
              <a:t>서재필이 정부의 지원으로 </a:t>
            </a:r>
            <a:r>
              <a:rPr lang="ko-KR" altLang="en-US" sz="2400" b="1" dirty="0" smtClean="0"/>
              <a:t>창간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한글판과 영문판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제국신문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서민층과 부녀자 대상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순한글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황성신문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유림층이</a:t>
            </a:r>
            <a:r>
              <a:rPr lang="ko-KR" altLang="en-US" sz="2400" b="1" dirty="0"/>
              <a:t> 주 대상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한문 혼용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‘</a:t>
            </a:r>
            <a:r>
              <a:rPr lang="ko-KR" altLang="en-US" sz="2400" b="1" dirty="0" err="1"/>
              <a:t>시일야방성대곡</a:t>
            </a:r>
            <a:r>
              <a:rPr lang="ko-KR" altLang="en-US" sz="2400" b="1" dirty="0"/>
              <a:t>’ 발표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만세보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천도교에서 발행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일진회 등을 비판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대한매일신보</a:t>
            </a:r>
            <a:r>
              <a:rPr lang="en-US" altLang="ko-KR" sz="2400" b="1" dirty="0"/>
              <a:t>(1904): </a:t>
            </a:r>
            <a:r>
              <a:rPr lang="ko-KR" altLang="en-US" sz="2400" b="1" dirty="0"/>
              <a:t>영국인 </a:t>
            </a:r>
            <a:r>
              <a:rPr lang="ko-KR" altLang="en-US" sz="2400" b="1" dirty="0" err="1"/>
              <a:t>베델과</a:t>
            </a:r>
            <a:r>
              <a:rPr lang="ko-KR" altLang="en-US" sz="2400" b="1" dirty="0"/>
              <a:t> 양기탁 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애국지사가 </a:t>
            </a:r>
            <a:r>
              <a:rPr lang="ko-KR" altLang="en-US" sz="2400" b="1" dirty="0"/>
              <a:t>운영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검열에서 비교적 자유로움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국채 </a:t>
            </a:r>
            <a:r>
              <a:rPr lang="ko-KR" altLang="en-US" sz="2400" b="1" dirty="0"/>
              <a:t>보상 운동 참여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신문지법</a:t>
            </a:r>
            <a:r>
              <a:rPr lang="en-US" altLang="ko-KR" sz="2400" b="1" dirty="0"/>
              <a:t>(1907): </a:t>
            </a:r>
            <a:r>
              <a:rPr lang="ko-KR" altLang="en-US" sz="2400" b="1" dirty="0"/>
              <a:t>일제의 언론 탄압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00808"/>
            <a:ext cx="7848872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종교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천주교와 개신교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문화 소개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학교와 병원 설립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천도교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손병희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동학의 정통성 계승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만세보</a:t>
            </a:r>
            <a:r>
              <a:rPr lang="ko-KR" altLang="en-US" sz="2400" b="1" dirty="0"/>
              <a:t> 발간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대종교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나철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오기호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단군 신앙 부활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이후 무장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독립 </a:t>
            </a:r>
            <a:r>
              <a:rPr lang="ko-KR" altLang="en-US" sz="2400" b="1" dirty="0"/>
              <a:t>투쟁에 참여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유교와 불교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유교 </a:t>
            </a:r>
            <a:r>
              <a:rPr lang="ko-KR" altLang="en-US" sz="2400" b="1" dirty="0" err="1"/>
              <a:t>구신론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박은식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조선 불교 </a:t>
            </a:r>
            <a:r>
              <a:rPr lang="ko-KR" altLang="en-US" sz="2400" b="1" dirty="0" smtClean="0"/>
              <a:t>유신론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한용운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3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48478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역사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신채호</a:t>
            </a:r>
            <a:r>
              <a:rPr lang="en-US" altLang="ko-KR" sz="2400" b="1" dirty="0"/>
              <a:t>(“</a:t>
            </a:r>
            <a:r>
              <a:rPr lang="ko-KR" altLang="en-US" sz="2400" b="1" dirty="0" err="1"/>
              <a:t>독사신론</a:t>
            </a:r>
            <a:r>
              <a:rPr lang="ko-KR" altLang="en-US" sz="2400" b="1" dirty="0"/>
              <a:t>”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박은식 등 역사학자들이 </a:t>
            </a:r>
            <a:r>
              <a:rPr lang="ko-KR" altLang="en-US" sz="2400" b="1" dirty="0" smtClean="0"/>
              <a:t>민족의식을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높이고 민중을 계몽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위인 전기나 외국 </a:t>
            </a:r>
            <a:r>
              <a:rPr lang="ko-KR" altLang="en-US" sz="2400" b="1" dirty="0" err="1"/>
              <a:t>흥망사</a:t>
            </a:r>
            <a:r>
              <a:rPr lang="ko-KR" altLang="en-US" sz="2400" b="1" dirty="0"/>
              <a:t> 소개</a:t>
            </a:r>
            <a:r>
              <a:rPr lang="en-US" altLang="ko-KR" sz="2400" b="1" dirty="0"/>
              <a:t>(“</a:t>
            </a:r>
            <a:r>
              <a:rPr lang="ko-KR" altLang="en-US" sz="2400" b="1" dirty="0" err="1"/>
              <a:t>을지문덕전</a:t>
            </a:r>
            <a:r>
              <a:rPr lang="ko-KR" altLang="en-US" sz="2400" b="1" dirty="0"/>
              <a:t>”</a:t>
            </a:r>
            <a:r>
              <a:rPr lang="en-US" altLang="ko-KR" sz="2400" b="1" dirty="0"/>
              <a:t>, “</a:t>
            </a:r>
            <a:r>
              <a:rPr lang="ko-KR" altLang="en-US" sz="2400" b="1" dirty="0"/>
              <a:t>이순신전”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“</a:t>
            </a:r>
            <a:r>
              <a:rPr lang="ko-KR" altLang="en-US" sz="2400" b="1" dirty="0"/>
              <a:t>베트남 망국사”</a:t>
            </a:r>
            <a:r>
              <a:rPr lang="en-US" altLang="ko-KR" sz="2400" b="1" dirty="0"/>
              <a:t>, “</a:t>
            </a:r>
            <a:r>
              <a:rPr lang="ko-KR" altLang="en-US" sz="2400" b="1" dirty="0" err="1"/>
              <a:t>이태리건국삼걸전</a:t>
            </a:r>
            <a:r>
              <a:rPr lang="ko-KR" altLang="en-US" sz="2400" b="1" dirty="0"/>
              <a:t>” 등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국어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갑오개혁 이후 한글 사용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국어의 문법 체계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</a:t>
            </a:r>
            <a:r>
              <a:rPr lang="ko-KR" altLang="en-US" sz="2400" b="1" dirty="0" smtClean="0"/>
              <a:t>연구 </a:t>
            </a:r>
            <a:r>
              <a:rPr lang="ko-KR" altLang="en-US" sz="2400" b="1" dirty="0"/>
              <a:t>→ 유길준의 “대한문전”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주시경의 “국어문법”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</a:t>
            </a:r>
            <a:r>
              <a:rPr lang="ko-KR" altLang="en-US" sz="2400" b="1" dirty="0"/>
              <a:t>정부의 국문 연구소 설립</a:t>
            </a:r>
            <a:r>
              <a:rPr lang="en-US" altLang="ko-KR" sz="2400" b="1" dirty="0"/>
              <a:t>(1907)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8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591281"/>
            <a:ext cx="849694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문학과 예술의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문학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신체시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최남선의 ‘해에게서 소년에게’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신소설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이인직의 “혈의 누”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안국선의 “금수회의록”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외국 </a:t>
            </a:r>
            <a:r>
              <a:rPr lang="ko-KR" altLang="en-US" sz="2400" b="1" dirty="0" smtClean="0"/>
              <a:t>문학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번역 활발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예술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화풍 도입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유화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창가 유행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창극과 연극 </a:t>
            </a:r>
            <a:r>
              <a:rPr lang="ko-KR" altLang="en-US" sz="2400" b="1" dirty="0" smtClean="0"/>
              <a:t>공연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최초의 서양식 극장인 원각사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의의와 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예술 활동은 근대 문화 발전에 </a:t>
            </a:r>
            <a:r>
              <a:rPr lang="ko-KR" altLang="en-US" sz="2400" b="1" dirty="0" smtClean="0"/>
              <a:t>기여했으나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일제의 침략을 정당화하는 데 이용당하기도 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근대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593</Words>
  <Application>Microsoft Office PowerPoint</Application>
  <PresentationFormat>화면 슬라이드 쇼(4:3)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1708</cp:revision>
  <dcterms:created xsi:type="dcterms:W3CDTF">2013-03-25T12:51:11Z</dcterms:created>
  <dcterms:modified xsi:type="dcterms:W3CDTF">2013-10-18T12:32:26Z</dcterms:modified>
</cp:coreProperties>
</file>