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307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708" autoAdjust="0"/>
  </p:normalViewPr>
  <p:slideViewPr>
    <p:cSldViewPr>
      <p:cViewPr>
        <p:scale>
          <a:sx n="105" d="100"/>
          <a:sy n="105" d="100"/>
        </p:scale>
        <p:origin x="-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30" b="1" dirty="0" smtClean="0"/>
              <a:t>5. </a:t>
            </a:r>
            <a:r>
              <a:rPr lang="ko-KR" altLang="en-US" sz="1930" b="1" dirty="0" smtClean="0"/>
              <a:t>개항 이후의 경제와 사회</a:t>
            </a:r>
            <a:r>
              <a:rPr lang="en-US" altLang="ko-KR" sz="1930" b="1" dirty="0" smtClean="0"/>
              <a:t>·</a:t>
            </a:r>
            <a:r>
              <a:rPr lang="ko-KR" altLang="en-US" sz="1930" b="1" dirty="0" smtClean="0"/>
              <a:t>문화의 변화</a:t>
            </a:r>
            <a:endParaRPr lang="en-US" altLang="ko-KR" sz="193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평등 의식의 확대와 사회 모습의 변화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259255" y="3573016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3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34060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63491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26676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후기에 변화한 사회 모습을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6290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민권 의식이 성장하면서 민중의 사회 참여도 활발해졌음을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196752"/>
            <a:ext cx="468052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나는 대한의 가장 천한 사람이고 배운 것도 없습니다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그러나 충군애국의 뜻은 대강 알고 있습니다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이에 나라를 이롭게 하고 국민을 편안하게 하려면 관민이 합심해야 한다고 생각합니다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저 차일에 비유하건대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한 개의 장대로 받치면 역부족이나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많은 장대를 합하면 그 힘이 공고합니다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/>
              <a:t> - “</a:t>
            </a:r>
            <a:r>
              <a:rPr lang="ko-KR" altLang="en-US" sz="2400" b="1" dirty="0" err="1" smtClean="0"/>
              <a:t>대한계년사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권</a:t>
            </a:r>
            <a:r>
              <a:rPr lang="en-US" altLang="ko-KR" sz="2400" b="1" dirty="0" smtClean="0"/>
              <a:t>3, </a:t>
            </a:r>
            <a:r>
              <a:rPr lang="ko-KR" altLang="en-US" sz="2400" b="1" dirty="0" smtClean="0"/>
              <a:t>광무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년</a:t>
            </a:r>
            <a:r>
              <a:rPr lang="en-US" altLang="ko-KR" sz="2400" b="1" dirty="0" smtClean="0"/>
              <a:t>-</a:t>
            </a:r>
            <a:endParaRPr lang="en-US" altLang="ko-KR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63339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만민 공동회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민족 기록화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990676" y="46946"/>
            <a:ext cx="6045820" cy="861774"/>
            <a:chOff x="2918668" y="100951"/>
            <a:chExt cx="6045820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평등 의식의 확대와 사회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291866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390" y="1628799"/>
            <a:ext cx="4157098" cy="29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628800"/>
            <a:ext cx="871296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평등 사회로의 이행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 후기 신분제 동요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노비 수 감소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양반 수 증가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실학자들의 </a:t>
            </a:r>
            <a:r>
              <a:rPr lang="ko-KR" altLang="en-US" sz="2400" b="1" dirty="0"/>
              <a:t>개혁 의지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갑신정변</a:t>
            </a:r>
            <a:r>
              <a:rPr lang="en-US" altLang="ko-KR" sz="2400" b="1" dirty="0"/>
              <a:t>(1884): </a:t>
            </a:r>
            <a:r>
              <a:rPr lang="ko-KR" altLang="en-US" sz="2400" b="1" dirty="0"/>
              <a:t>인민 평등권 확립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능력에 따른 인재 등용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동학 농민 운동</a:t>
            </a:r>
            <a:r>
              <a:rPr lang="en-US" altLang="ko-KR" sz="2400" b="1" dirty="0"/>
              <a:t>(1894): </a:t>
            </a:r>
            <a:r>
              <a:rPr lang="ko-KR" altLang="en-US" sz="2400" b="1" dirty="0"/>
              <a:t>양반 지배 체제의 타도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신분 </a:t>
            </a:r>
            <a:r>
              <a:rPr lang="ko-KR" altLang="en-US" sz="2400" b="1" dirty="0" smtClean="0"/>
              <a:t>제도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폐지 </a:t>
            </a:r>
            <a:r>
              <a:rPr lang="ko-KR" altLang="en-US" sz="2400" b="1" dirty="0"/>
              <a:t>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갑오개혁</a:t>
            </a:r>
            <a:r>
              <a:rPr lang="en-US" altLang="ko-KR" sz="2400" b="1" dirty="0"/>
              <a:t>(1894): </a:t>
            </a:r>
            <a:r>
              <a:rPr lang="ko-KR" altLang="en-US" sz="2400" b="1" dirty="0"/>
              <a:t>신분 제도 법적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과부의 재혼 허용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고문과 </a:t>
            </a:r>
            <a:r>
              <a:rPr lang="ko-KR" altLang="en-US" sz="2400" b="1" dirty="0" err="1"/>
              <a:t>연좌법</a:t>
            </a:r>
            <a:r>
              <a:rPr lang="ko-KR" altLang="en-US" sz="2400" b="1" dirty="0"/>
              <a:t> 폐지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2990676" y="46946"/>
            <a:ext cx="6045820" cy="861774"/>
            <a:chOff x="2918668" y="100951"/>
            <a:chExt cx="6045820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평등 의식의 확대와 사회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 bwMode="auto">
            <a:xfrm>
              <a:off x="291866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5184576" cy="536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⑤ 독립 협회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천부 인권 사상 주장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신체의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자유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재산권 보장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집회의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자유 </a:t>
            </a:r>
            <a:r>
              <a:rPr lang="ko-KR" altLang="en-US" sz="2400" b="1" dirty="0"/>
              <a:t>보장 추구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국민 </a:t>
            </a:r>
            <a:r>
              <a:rPr lang="ko-KR" altLang="en-US" sz="2400" b="1" dirty="0" err="1"/>
              <a:t>주권론</a:t>
            </a:r>
            <a:r>
              <a:rPr lang="ko-KR" altLang="en-US" sz="2400" b="1" dirty="0"/>
              <a:t> 주장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입헌 </a:t>
            </a:r>
            <a:r>
              <a:rPr lang="ko-KR" altLang="en-US" sz="2400" b="1" dirty="0" smtClean="0"/>
              <a:t>군주제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실시와 </a:t>
            </a:r>
            <a:r>
              <a:rPr lang="ko-KR" altLang="en-US" sz="2400" b="1" dirty="0"/>
              <a:t>참정권 실현을 위한 </a:t>
            </a:r>
            <a:r>
              <a:rPr lang="ko-KR" altLang="en-US" sz="2400" b="1" dirty="0" smtClean="0"/>
              <a:t>의회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설립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⑥ 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민권 의식 확산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사회 </a:t>
            </a:r>
            <a:r>
              <a:rPr lang="ko-KR" altLang="en-US" sz="2400" b="1" dirty="0"/>
              <a:t>참여 활발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⑦ 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차별적 신분 의식 잔존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일제의 </a:t>
            </a:r>
            <a:r>
              <a:rPr lang="ko-KR" altLang="en-US" sz="2400" b="1" dirty="0"/>
              <a:t>침략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민주적 정치 체제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확립에 </a:t>
            </a:r>
            <a:r>
              <a:rPr lang="ko-KR" altLang="en-US" sz="2400" b="1" dirty="0"/>
              <a:t>방해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32" name="그룹 31"/>
          <p:cNvGrpSpPr/>
          <p:nvPr/>
        </p:nvGrpSpPr>
        <p:grpSpPr>
          <a:xfrm>
            <a:off x="2990676" y="46946"/>
            <a:ext cx="6045820" cy="861774"/>
            <a:chOff x="2918668" y="100951"/>
            <a:chExt cx="6045820" cy="861774"/>
          </a:xfrm>
        </p:grpSpPr>
        <p:sp>
          <p:nvSpPr>
            <p:cNvPr id="33" name="TextBox 3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평등 의식의 확대와 사회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auto">
            <a:xfrm>
              <a:off x="291866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86388"/>
            <a:ext cx="3759539" cy="32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생활 모습의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양복 착용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한복 개량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장옷과 쓰개치마 점차 소멸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 음식 유행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서양식 연회 개최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서양식 건축 기술 도입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명동 성당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정동 교회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러시아와 </a:t>
            </a:r>
            <a:r>
              <a:rPr lang="ko-KR" altLang="en-US" sz="2400" b="1" dirty="0"/>
              <a:t>영국 공사관 건물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손탁</a:t>
            </a:r>
            <a:r>
              <a:rPr lang="ko-KR" altLang="en-US" sz="2400" b="1" dirty="0"/>
              <a:t> 호텔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덕수궁 석조전 등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일본식 </a:t>
            </a:r>
            <a:r>
              <a:rPr lang="ko-KR" altLang="en-US" sz="2400" b="1" dirty="0"/>
              <a:t>건물 건립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기타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근대식 운동 경기 유입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90676" y="46946"/>
            <a:ext cx="6045820" cy="861774"/>
            <a:chOff x="2918668" y="100951"/>
            <a:chExt cx="6045820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평등 의식의 확대와 사회 모습의 변화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866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163" y="4189374"/>
            <a:ext cx="3340780" cy="24782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194656"/>
            <a:ext cx="3340780" cy="24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2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근대 문물의 수용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408</Words>
  <Application>Microsoft Office PowerPoint</Application>
  <PresentationFormat>화면 슬라이드 쇼(4:3)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1669</cp:revision>
  <dcterms:created xsi:type="dcterms:W3CDTF">2013-03-25T12:51:11Z</dcterms:created>
  <dcterms:modified xsi:type="dcterms:W3CDTF">2013-12-10T02:46:15Z</dcterms:modified>
</cp:coreProperties>
</file>