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94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00" b="1" dirty="0" smtClean="0"/>
              <a:t>4. </a:t>
            </a:r>
            <a:r>
              <a:rPr lang="ko-KR" altLang="en-US" sz="1900" b="1" dirty="0" smtClean="0"/>
              <a:t>일제의 침략과 국권 수호 운동의 전개</a:t>
            </a:r>
            <a:endParaRPr lang="en-US" altLang="ko-KR" sz="19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간도와 독도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524328" y="3589855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2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40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7608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42088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간도 협약 체결의 부당함에 대해 논거를 들어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일제가 자행한 독도 침탈 과정과 불법성에 대해 비판할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68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간도와 독도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8256" y="4582062"/>
            <a:ext cx="375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▲대한 제국 칙령 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41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호와 그것이 실린 관보</a:t>
            </a:r>
            <a:endParaRPr lang="ko-KR" altLang="en-US" sz="105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71" y="1845758"/>
            <a:ext cx="4188313" cy="27012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430615" y="1229148"/>
            <a:ext cx="4965921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300" b="1" u="sng" dirty="0" smtClean="0"/>
              <a:t>제 </a:t>
            </a:r>
            <a:r>
              <a:rPr lang="en-US" altLang="ko-KR" sz="2300" b="1" u="sng" dirty="0" smtClean="0"/>
              <a:t>1</a:t>
            </a:r>
            <a:r>
              <a:rPr lang="ko-KR" altLang="en-US" sz="2300" b="1" u="sng" dirty="0" smtClean="0"/>
              <a:t>조</a:t>
            </a:r>
            <a:r>
              <a:rPr lang="ko-KR" altLang="en-US" sz="2300" b="1" dirty="0" smtClean="0"/>
              <a:t> 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300" b="1" dirty="0" smtClean="0"/>
              <a:t> 울릉도를 </a:t>
            </a:r>
            <a:r>
              <a:rPr lang="ko-KR" altLang="en-US" sz="2300" b="1" dirty="0" err="1" smtClean="0"/>
              <a:t>울도로</a:t>
            </a:r>
            <a:r>
              <a:rPr lang="ko-KR" altLang="en-US" sz="2300" b="1" dirty="0" smtClean="0"/>
              <a:t> 개칭하여 강원도에 부속하고 도감을 군수로 개정하여 관제에 편입하고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300" b="1" dirty="0" err="1" smtClean="0"/>
              <a:t>군등</a:t>
            </a:r>
            <a:r>
              <a:rPr lang="en-US" altLang="ko-KR" sz="2300" b="1" dirty="0" smtClean="0"/>
              <a:t>(</a:t>
            </a:r>
            <a:r>
              <a:rPr lang="ko-KR" altLang="en-US" sz="2300" b="1" dirty="0" err="1" smtClean="0"/>
              <a:t>郡等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은 </a:t>
            </a:r>
            <a:r>
              <a:rPr lang="en-US" altLang="ko-KR" sz="2300" b="1" dirty="0" smtClean="0"/>
              <a:t>5</a:t>
            </a:r>
            <a:r>
              <a:rPr lang="ko-KR" altLang="en-US" sz="2300" b="1" dirty="0" smtClean="0"/>
              <a:t>등으로 할 것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300" b="1" u="sng" dirty="0" smtClean="0"/>
              <a:t>제</a:t>
            </a:r>
            <a:r>
              <a:rPr lang="en-US" altLang="ko-KR" sz="2300" b="1" u="sng" dirty="0" smtClean="0"/>
              <a:t>2</a:t>
            </a:r>
            <a:r>
              <a:rPr lang="ko-KR" altLang="en-US" sz="2300" b="1" u="sng" dirty="0" smtClean="0"/>
              <a:t>조</a:t>
            </a:r>
            <a:r>
              <a:rPr lang="ko-KR" altLang="en-US" sz="2300" b="1" dirty="0" smtClean="0"/>
              <a:t> 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300" b="1" dirty="0" smtClean="0"/>
              <a:t> 군청 위치는 </a:t>
            </a:r>
            <a:r>
              <a:rPr lang="ko-KR" altLang="en-US" sz="2300" b="1" dirty="0" err="1" smtClean="0"/>
              <a:t>태하동으로</a:t>
            </a:r>
            <a:r>
              <a:rPr lang="ko-KR" altLang="en-US" sz="2300" b="1" dirty="0" smtClean="0"/>
              <a:t> 정하고 구역은 울릉 전도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全島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와 죽도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竹島</a:t>
            </a:r>
            <a:r>
              <a:rPr lang="en-US" altLang="ko-KR" sz="2300" b="1" dirty="0" smtClean="0"/>
              <a:t>), </a:t>
            </a:r>
            <a:r>
              <a:rPr lang="ko-KR" altLang="en-US" sz="2300" b="1" dirty="0" smtClean="0"/>
              <a:t>석도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石島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독도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를 관할할 것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3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- </a:t>
            </a:r>
            <a:r>
              <a:rPr lang="ko-KR" altLang="en-US" sz="2100" b="1" dirty="0" smtClean="0"/>
              <a:t>대한 제국 </a:t>
            </a:r>
            <a:r>
              <a:rPr lang="en-US" altLang="ko-KR" sz="2100" b="1" dirty="0" smtClean="0"/>
              <a:t>‘</a:t>
            </a:r>
            <a:r>
              <a:rPr lang="ko-KR" altLang="en-US" sz="2100" b="1" dirty="0" smtClean="0"/>
              <a:t>칙령 제</a:t>
            </a:r>
            <a:r>
              <a:rPr lang="en-US" altLang="ko-KR" sz="2100" b="1" dirty="0" smtClean="0"/>
              <a:t>41</a:t>
            </a:r>
            <a:r>
              <a:rPr lang="ko-KR" altLang="en-US" sz="2100" b="1" dirty="0" smtClean="0"/>
              <a:t>호</a:t>
            </a:r>
            <a:r>
              <a:rPr lang="en-US" altLang="ko-KR" sz="2100" b="1" dirty="0" smtClean="0"/>
              <a:t>’(1900) -</a:t>
            </a: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268760"/>
            <a:ext cx="453650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간도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백두산정계비 건립</a:t>
            </a:r>
            <a:r>
              <a:rPr lang="en-US" altLang="ko-KR" sz="2400" b="1" dirty="0"/>
              <a:t>(1712</a:t>
            </a:r>
            <a:r>
              <a:rPr lang="en-US" altLang="ko-KR" sz="2400" b="1" dirty="0" smtClean="0"/>
              <a:t>):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조선과 청이 경계 </a:t>
            </a:r>
            <a:r>
              <a:rPr lang="ko-KR" altLang="en-US" sz="2400" b="1" dirty="0" smtClean="0"/>
              <a:t>설정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→ </a:t>
            </a:r>
            <a:r>
              <a:rPr lang="ko-KR" altLang="en-US" sz="2400" b="1" dirty="0" err="1"/>
              <a:t>토문강의</a:t>
            </a:r>
            <a:r>
              <a:rPr lang="ko-KR" altLang="en-US" sz="2400" b="1" dirty="0"/>
              <a:t> 위치에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비문 해석을 두고 간도 </a:t>
            </a:r>
            <a:r>
              <a:rPr lang="ko-KR" altLang="en-US" sz="2400" b="1" dirty="0" smtClean="0"/>
              <a:t>귀속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분쟁 </a:t>
            </a:r>
            <a:r>
              <a:rPr lang="ko-KR" altLang="en-US" sz="2400" b="1" dirty="0"/>
              <a:t>발생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내용</a:t>
            </a:r>
            <a:r>
              <a:rPr lang="en-US" altLang="ko-KR" sz="2400" b="1" dirty="0"/>
              <a:t>: ‘</a:t>
            </a:r>
            <a:r>
              <a:rPr lang="ko-KR" altLang="en-US" sz="2400" b="1" dirty="0"/>
              <a:t>서쪽은 압록강</a:t>
            </a:r>
            <a:r>
              <a:rPr lang="en-US" altLang="ko-KR" sz="2400" b="1" dirty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동쪽은 </a:t>
            </a:r>
            <a:r>
              <a:rPr lang="ko-KR" altLang="en-US" sz="2400" b="1" dirty="0" err="1"/>
              <a:t>토문강</a:t>
            </a:r>
            <a:r>
              <a:rPr lang="ko-KR" altLang="en-US" sz="2400" b="1" dirty="0"/>
              <a:t>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주장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우리 정부는 </a:t>
            </a:r>
            <a:r>
              <a:rPr lang="ko-KR" altLang="en-US" sz="2400" b="1" dirty="0" err="1" smtClean="0"/>
              <a:t>토문강을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쑹화</a:t>
            </a:r>
            <a:r>
              <a:rPr lang="ko-KR" altLang="en-US" sz="2400" b="1" dirty="0"/>
              <a:t> 강의 상류로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청 정부는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토문강을</a:t>
            </a:r>
            <a:r>
              <a:rPr lang="ko-KR" altLang="en-US" sz="2400" b="1" dirty="0"/>
              <a:t> 두만강으로 주장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간도와 독도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628800"/>
            <a:ext cx="3836378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4952" y="1879313"/>
            <a:ext cx="84535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대한 제국 정부의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간도 관리사 </a:t>
            </a:r>
            <a:r>
              <a:rPr lang="ko-KR" altLang="en-US" sz="2400" b="1" dirty="0" err="1"/>
              <a:t>이범윤</a:t>
            </a:r>
            <a:r>
              <a:rPr lang="ko-KR" altLang="en-US" sz="2400" b="1" dirty="0"/>
              <a:t> 파견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간도를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함경도의 행정 구역에 편입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간도 협약</a:t>
            </a:r>
            <a:r>
              <a:rPr lang="en-US" altLang="ko-KR" sz="2400" b="1" dirty="0"/>
              <a:t>(1909): </a:t>
            </a:r>
            <a:r>
              <a:rPr lang="ko-KR" altLang="en-US" sz="2400" b="1" dirty="0" err="1"/>
              <a:t>을사늑약</a:t>
            </a:r>
            <a:r>
              <a:rPr lang="ko-KR" altLang="en-US" sz="2400" b="1" dirty="0"/>
              <a:t> 이후 일제가 청과 </a:t>
            </a:r>
            <a:r>
              <a:rPr lang="ko-KR" altLang="en-US" sz="2400" b="1" dirty="0" smtClean="0"/>
              <a:t>체결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-</a:t>
            </a:r>
            <a:r>
              <a:rPr lang="ko-KR" altLang="en-US" sz="2400" b="1" dirty="0"/>
              <a:t>만주 철도 부설권과 탄광 채굴권 획득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-</a:t>
            </a:r>
            <a:r>
              <a:rPr lang="ko-KR" altLang="en-US" sz="2400" b="1" dirty="0"/>
              <a:t>간도 확보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간도와 독도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556792"/>
            <a:ext cx="87415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독도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개항 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 어민들의 불법 침입 증가 → 정부는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일본 </a:t>
            </a:r>
            <a:r>
              <a:rPr lang="ko-KR" altLang="en-US" sz="2400" b="1" dirty="0"/>
              <a:t>측에 항의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관리 파견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울릉도에 육지 주민 </a:t>
            </a:r>
            <a:r>
              <a:rPr lang="ko-KR" altLang="en-US" sz="2400" b="1" dirty="0" smtClean="0"/>
              <a:t>이주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일본 태정관이 울릉도와 독도는 자국의 영토가 </a:t>
            </a:r>
            <a:r>
              <a:rPr lang="ko-KR" altLang="en-US" sz="2400" b="1" dirty="0" smtClean="0"/>
              <a:t>아니라고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인정</a:t>
            </a:r>
            <a:r>
              <a:rPr lang="en-US" altLang="ko-KR" sz="2400" b="1" dirty="0"/>
              <a:t>, 1877)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대한 제국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제국 칙령 제</a:t>
            </a:r>
            <a:r>
              <a:rPr lang="en-US" altLang="ko-KR" sz="2400" b="1" dirty="0"/>
              <a:t>41</a:t>
            </a:r>
            <a:r>
              <a:rPr lang="ko-KR" altLang="en-US" sz="2400" b="1" dirty="0"/>
              <a:t>호 공포</a:t>
            </a:r>
            <a:r>
              <a:rPr lang="en-US" altLang="ko-KR" sz="2400" b="1" dirty="0"/>
              <a:t>(1900)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울릉도를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군으로 </a:t>
            </a:r>
            <a:r>
              <a:rPr lang="ko-KR" altLang="en-US" sz="2400" b="1" dirty="0"/>
              <a:t>승격시켜 독도를 관할하게 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일본의 독도 강점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중 불법적으로 자국 </a:t>
            </a:r>
            <a:r>
              <a:rPr lang="ko-KR" altLang="en-US" sz="2400" b="1" dirty="0" smtClean="0"/>
              <a:t>영토에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편입</a:t>
            </a:r>
            <a:r>
              <a:rPr lang="en-US" altLang="ko-KR" sz="2400" b="1" dirty="0"/>
              <a:t>(1905)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간도와 독도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2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항일 의병 전쟁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365</Words>
  <Application>Microsoft Office PowerPoint</Application>
  <PresentationFormat>화면 슬라이드 쇼(4:3)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1531</cp:revision>
  <dcterms:created xsi:type="dcterms:W3CDTF">2013-03-25T12:51:11Z</dcterms:created>
  <dcterms:modified xsi:type="dcterms:W3CDTF">2013-12-18T01:20:03Z</dcterms:modified>
</cp:coreProperties>
</file>