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85" r:id="rId7"/>
    <p:sldId id="286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1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b="1" dirty="0" smtClean="0"/>
              <a:t>3. </a:t>
            </a:r>
            <a:r>
              <a:rPr lang="ko-KR" altLang="en-US" b="1" dirty="0" smtClean="0"/>
              <a:t>구국 운동과 근대 국가 수립 운동의 전개</a:t>
            </a:r>
            <a:endParaRPr lang="en-US" altLang="ko-KR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대한 제국과 광무개혁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6687391" y="3554432"/>
            <a:ext cx="260873" cy="338554"/>
            <a:chOff x="6381669" y="3444431"/>
            <a:chExt cx="260873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5640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407" y="37608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67689" y="2420888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대한 제국 성립의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67688" y="3717032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광무개혁의 주요 내용과 한계를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파악할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 제국과 광무개혁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2229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7792" y="5569495"/>
            <a:ext cx="2795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황궁우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왼쪽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와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환구단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오른쪽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0854"/>
            <a:ext cx="8564578" cy="41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72816"/>
            <a:ext cx="82809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대한 제국의 성립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고종의 환궁 → </a:t>
            </a:r>
            <a:r>
              <a:rPr lang="ko-KR" altLang="en-US" sz="2400" b="1" dirty="0" err="1"/>
              <a:t>칭제건원</a:t>
            </a:r>
            <a:r>
              <a:rPr lang="ko-KR" altLang="en-US" sz="2400" b="1" dirty="0"/>
              <a:t> 운동 전개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러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일의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세력 </a:t>
            </a:r>
            <a:r>
              <a:rPr lang="ko-KR" altLang="en-US" sz="2400" b="1" dirty="0"/>
              <a:t>균형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대한 제국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연호 </a:t>
            </a:r>
            <a:r>
              <a:rPr lang="en-US" altLang="ko-KR" sz="2400" b="1" dirty="0"/>
              <a:t>- </a:t>
            </a:r>
            <a:r>
              <a:rPr lang="ko-KR" altLang="en-US" sz="2400" b="1" dirty="0"/>
              <a:t>광무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왕 → 황제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 제국과 광무개혁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2229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8968" y="1879313"/>
            <a:ext cx="449307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 err="1">
                <a:solidFill>
                  <a:srgbClr val="0070C0"/>
                </a:solidFill>
              </a:rPr>
              <a:t>황제권</a:t>
            </a:r>
            <a:r>
              <a:rPr lang="ko-KR" altLang="en-US" sz="2400" b="1" dirty="0">
                <a:solidFill>
                  <a:srgbClr val="0070C0"/>
                </a:solidFill>
              </a:rPr>
              <a:t> 강화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민권 확대와 체제 </a:t>
            </a:r>
            <a:r>
              <a:rPr lang="ko-KR" altLang="en-US" sz="2400" b="1" dirty="0" smtClean="0"/>
              <a:t>개혁을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주장하는 독립 협회 </a:t>
            </a:r>
            <a:r>
              <a:rPr lang="ko-KR" altLang="en-US" sz="2400" b="1" dirty="0" smtClean="0"/>
              <a:t>해산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</a:t>
            </a:r>
            <a:r>
              <a:rPr lang="ko-KR" altLang="en-US" sz="2400" b="1" dirty="0" err="1"/>
              <a:t>대한국</a:t>
            </a:r>
            <a:r>
              <a:rPr lang="ko-KR" altLang="en-US" sz="2400" b="1" dirty="0"/>
              <a:t> 국제 반포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대한국</a:t>
            </a:r>
            <a:r>
              <a:rPr lang="ko-KR" altLang="en-US" sz="2400" b="1" dirty="0"/>
              <a:t> 국제</a:t>
            </a:r>
            <a:r>
              <a:rPr lang="en-US" altLang="ko-KR" sz="2400" b="1" dirty="0"/>
              <a:t>(1899):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자주 </a:t>
            </a:r>
            <a:r>
              <a:rPr lang="ko-KR" altLang="en-US" sz="2400" b="1" dirty="0"/>
              <a:t>독립 표방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전제 </a:t>
            </a:r>
            <a:r>
              <a:rPr lang="ko-KR" altLang="en-US" sz="2400" b="1" dirty="0" smtClean="0"/>
              <a:t>황권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규정 → 군 통수권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입법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사법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행정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외교권 보유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 제국과 광무개혁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2229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7030" y="2176099"/>
            <a:ext cx="4076873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684654"/>
            <a:ext cx="87849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광무개혁의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방향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구본신참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舊本新參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원칙 → 점진적 개혁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정치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황제권</a:t>
            </a:r>
            <a:r>
              <a:rPr lang="ko-KR" altLang="en-US" sz="2400" b="1" dirty="0"/>
              <a:t> 강화 → </a:t>
            </a:r>
            <a:r>
              <a:rPr lang="ko-KR" altLang="en-US" sz="2400" b="1" dirty="0" err="1"/>
              <a:t>원수부</a:t>
            </a:r>
            <a:r>
              <a:rPr lang="ko-KR" altLang="en-US" sz="2400" b="1" dirty="0"/>
              <a:t> 설치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황제가 군대 통솔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경제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지계 발급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근대적 토지 소유권 제도 마련 노력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재정 확충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식산흥업 정책 → 상공업 진흥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근대 시설 확충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실업 </a:t>
            </a:r>
            <a:r>
              <a:rPr lang="ko-KR" altLang="en-US" sz="2400" b="1" dirty="0" smtClean="0"/>
              <a:t>학교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설립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유학생 파견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• </a:t>
            </a:r>
            <a:r>
              <a:rPr lang="ko-KR" altLang="en-US" sz="2400" b="1" dirty="0"/>
              <a:t>교통 통신의 발전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철도 부설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우편</a:t>
            </a:r>
            <a:r>
              <a:rPr lang="en-US" altLang="ko-KR" sz="2400" b="1" dirty="0"/>
              <a:t>·</a:t>
            </a:r>
            <a:r>
              <a:rPr lang="ko-KR" altLang="en-US" sz="2400" b="1" dirty="0" err="1"/>
              <a:t>전보망</a:t>
            </a:r>
            <a:r>
              <a:rPr lang="ko-KR" altLang="en-US" sz="2400" b="1" dirty="0"/>
              <a:t> 확충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 제국과 광무개혁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2229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15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(205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3" y="1912764"/>
            <a:ext cx="8352929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광무개혁의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국가의 자주독립과 근대화 지향 → 교육과 </a:t>
            </a:r>
            <a:r>
              <a:rPr lang="ko-KR" altLang="en-US" sz="2400" b="1" dirty="0" smtClean="0"/>
              <a:t>상공업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진흥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근대 시설 확충 성과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민권 보장 외면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집권층의 보수화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열강의 </a:t>
            </a:r>
            <a:r>
              <a:rPr lang="ko-KR" altLang="en-US" sz="2400" b="1" dirty="0" smtClean="0"/>
              <a:t>간섭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</a:t>
            </a:r>
            <a:r>
              <a:rPr lang="ko-KR" altLang="en-US" sz="2400" b="1" dirty="0"/>
              <a:t>큰 성과를 못 거둠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3.</a:t>
              </a:r>
              <a:r>
                <a:rPr lang="ko-KR" altLang="en-US" sz="22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구국 운동과 근대 국가 수립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대한 제국과 광무개혁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522292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672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800" b="1" dirty="0" err="1" smtClean="0">
                <a:solidFill>
                  <a:schemeClr val="accent3">
                    <a:lumMod val="50000"/>
                  </a:schemeClr>
                </a:solidFill>
              </a:rPr>
              <a:t>러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·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일 </a:t>
            </a:r>
            <a:r>
              <a:rPr lang="ko-KR" altLang="en-US" sz="2800" b="1" dirty="0">
                <a:solidFill>
                  <a:schemeClr val="accent3">
                    <a:lumMod val="50000"/>
                  </a:schemeClr>
                </a:solidFill>
              </a:rPr>
              <a:t>전쟁과 일제의 침략</a:t>
            </a:r>
            <a:endParaRPr lang="ko-KR" altLang="en-US" sz="28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350</Words>
  <Application>Microsoft Office PowerPoint</Application>
  <PresentationFormat>화면 슬라이드 쇼(4:3)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1468</cp:revision>
  <dcterms:created xsi:type="dcterms:W3CDTF">2013-03-25T12:51:11Z</dcterms:created>
  <dcterms:modified xsi:type="dcterms:W3CDTF">2013-12-18T01:17:55Z</dcterms:modified>
</cp:coreProperties>
</file>