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5" r:id="rId7"/>
    <p:sldId id="286" r:id="rId8"/>
    <p:sldId id="287" r:id="rId9"/>
    <p:sldId id="273" r:id="rId10"/>
    <p:sldId id="288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b="1" dirty="0" smtClean="0"/>
              <a:t>3. </a:t>
            </a:r>
            <a:r>
              <a:rPr lang="ko-KR" altLang="en-US" b="1" dirty="0" smtClean="0"/>
              <a:t>구국 운동과 근대 국가 수립 운동의 전개</a:t>
            </a:r>
            <a:endParaRPr lang="en-US" altLang="ko-KR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독립 협회와 만민 공동회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399359" y="3554432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1556792"/>
            <a:ext cx="87849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에서 독립 협회의 핵심 주장은 무엇인지 </a:t>
            </a:r>
            <a:r>
              <a:rPr lang="ko-KR" altLang="en-US" sz="2400" b="1" dirty="0" smtClean="0"/>
              <a:t>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민권의 확립이 국가 자주 독립의 기초가 된다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참고하여 독립 협회의 한계가 무엇인지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토론해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동학이나 의병에 대해 부정적 태도를 지니고 있었고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>
                <a:solidFill>
                  <a:srgbClr val="0000FF"/>
                </a:solidFill>
              </a:rPr>
              <a:t>제국주의 열강의 침략 의도를 제대로 간파하지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못하였다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대한 제국과 광무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개혁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7608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42088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독립 협회의 주요 활동 내용을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파악할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독립 협회의 역사적 의미를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83896" y="6136732"/>
            <a:ext cx="190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▲준공 직후의 독립문</a:t>
            </a:r>
            <a:endParaRPr lang="ko-KR" altLang="en-US" sz="105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75315" cy="49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72816"/>
            <a:ext cx="8280920" cy="359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독립 협회의 창립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아관 파천으로 국가의 자주권 손상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열강의 </a:t>
            </a:r>
            <a:r>
              <a:rPr lang="ko-KR" altLang="en-US" sz="2400" b="1" dirty="0" smtClean="0"/>
              <a:t>경제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침탈 가속화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창립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주도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개혁적 정부 관료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개화 지식인 → 다양한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계층으로 </a:t>
            </a:r>
            <a:r>
              <a:rPr lang="ko-KR" altLang="en-US" sz="2400" b="1" dirty="0"/>
              <a:t>참여 확대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서재필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독립신문 발간</a:t>
            </a:r>
            <a:r>
              <a:rPr lang="en-US" altLang="ko-KR" sz="2400" b="1" dirty="0"/>
              <a:t>(1896. 4.) </a:t>
            </a:r>
            <a:r>
              <a:rPr lang="ko-KR" altLang="en-US" sz="2400" b="1" dirty="0"/>
              <a:t>→ 독립 협회 </a:t>
            </a:r>
            <a:r>
              <a:rPr lang="ko-KR" altLang="en-US" sz="2400" b="1" dirty="0" smtClean="0"/>
              <a:t>창립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1896. 7.)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468630"/>
            <a:ext cx="8568952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민중 계몽 운동의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회보 간행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토론회 개최 → 민중 계몽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정치 의식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관료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지식인 중심 → 민중의 입장을 대변하는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사회 </a:t>
            </a:r>
            <a:r>
              <a:rPr lang="ko-KR" altLang="en-US" sz="2400" b="1" dirty="0" smtClean="0"/>
              <a:t>단체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자주 국권 운동의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제국 수립 ↔ 러시아의 간섭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이권 침탈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구국 운동 상소문을 올리고 정치 활동 본격화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만민 공동회 개최</a:t>
            </a:r>
            <a:r>
              <a:rPr lang="en-US" altLang="ko-KR" sz="2400" b="1" dirty="0"/>
              <a:t>(1898. 3.): </a:t>
            </a:r>
            <a:r>
              <a:rPr lang="ko-KR" altLang="en-US" sz="2400" b="1" dirty="0"/>
              <a:t>러시아의 내정 간섭과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이권 </a:t>
            </a:r>
            <a:r>
              <a:rPr lang="ko-KR" altLang="en-US" sz="2400" b="1" dirty="0"/>
              <a:t>요구 규탄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5" y="1684654"/>
            <a:ext cx="49685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자유 민권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국정 개혁 운동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민중의 정치 참여 확대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</a:t>
            </a:r>
            <a:r>
              <a:rPr lang="ko-KR" altLang="en-US" sz="2400" b="1" dirty="0"/>
              <a:t>국정 개혁 적극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신체의 자유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재산권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출판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집회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결사의 자유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요구 </a:t>
            </a:r>
            <a:r>
              <a:rPr lang="ko-KR" altLang="en-US" sz="2400" b="1" dirty="0"/>
              <a:t>→ 국민 참정권 운동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관민 공동회 개최</a:t>
            </a:r>
            <a:r>
              <a:rPr lang="en-US" altLang="ko-KR" sz="2400" b="1" dirty="0"/>
              <a:t>(1898. 10</a:t>
            </a:r>
            <a:r>
              <a:rPr lang="en-US" altLang="ko-KR" sz="2400" b="1" dirty="0" smtClean="0"/>
              <a:t>.):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헌의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조 건의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의회 설립 운동 → 중추원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관제 반포 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45" y="2111854"/>
            <a:ext cx="3648072" cy="33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3" y="1912764"/>
            <a:ext cx="835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독립 협회의 해산</a:t>
            </a:r>
            <a:r>
              <a:rPr lang="en-US" altLang="ko-KR" sz="2400" b="1" dirty="0">
                <a:solidFill>
                  <a:srgbClr val="0070C0"/>
                </a:solidFill>
              </a:rPr>
              <a:t>(1898. 12.)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수구 세력의 개혁 정치에 대한 반발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대의 정치에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고종의 불안감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군대와 황국 협회를 동원하여 만민 공동회 탄압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독립 협회 </a:t>
            </a:r>
            <a:r>
              <a:rPr lang="ko-KR" altLang="en-US" sz="2400" b="1" dirty="0" err="1"/>
              <a:t>해산령</a:t>
            </a:r>
            <a:r>
              <a:rPr lang="ko-KR" altLang="en-US" sz="2400" b="1" dirty="0"/>
              <a:t> → 강제 해산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5" y="1640989"/>
            <a:ext cx="5112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독립 협회 활동의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국가 주권 수호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자유 민권 </a:t>
            </a:r>
            <a:r>
              <a:rPr lang="ko-KR" altLang="en-US" sz="2400" b="1" dirty="0" smtClean="0"/>
              <a:t>신장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추구 → 자강 개혁 실현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민중에 기반을 둔 근대화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추구 → 갑신정변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갑오개혁의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한계 </a:t>
            </a:r>
            <a:r>
              <a:rPr lang="ko-KR" altLang="en-US" sz="2400" b="1" dirty="0"/>
              <a:t>극복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주로 러시아 배척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제국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주의 </a:t>
            </a:r>
            <a:r>
              <a:rPr lang="ko-KR" altLang="en-US" sz="2400" b="1" dirty="0"/>
              <a:t>열강의 침략 의도를 </a:t>
            </a:r>
            <a:r>
              <a:rPr lang="ko-KR" altLang="en-US" sz="2400" b="1" dirty="0" smtClean="0"/>
              <a:t>간파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하지 </a:t>
            </a:r>
            <a:r>
              <a:rPr lang="ko-KR" altLang="en-US" sz="2400" b="1" dirty="0"/>
              <a:t>못함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17" y="1844824"/>
            <a:ext cx="2852815" cy="39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협회와 만민 공동회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876"/>
            <a:ext cx="9144000" cy="49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568</Words>
  <Application>Microsoft Office PowerPoint</Application>
  <PresentationFormat>화면 슬라이드 쇼(4:3)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1446</cp:revision>
  <dcterms:created xsi:type="dcterms:W3CDTF">2013-03-25T12:51:11Z</dcterms:created>
  <dcterms:modified xsi:type="dcterms:W3CDTF">2013-10-17T02:07:34Z</dcterms:modified>
</cp:coreProperties>
</file>