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81" r:id="rId7"/>
    <p:sldId id="274" r:id="rId8"/>
    <p:sldId id="275" r:id="rId9"/>
    <p:sldId id="282" r:id="rId10"/>
    <p:sldId id="283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708" autoAdjust="0"/>
  </p:normalViewPr>
  <p:slideViewPr>
    <p:cSldViewPr>
      <p:cViewPr>
        <p:scale>
          <a:sx n="105" d="100"/>
          <a:sy n="105" d="100"/>
        </p:scale>
        <p:origin x="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구국 운동과 근대 국가 수립 운동의 전개</a:t>
            </a:r>
            <a:endParaRPr lang="en-US" altLang="ko-KR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갑오개혁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812360" y="3554432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29255"/>
            <a:ext cx="864096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갑오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을미개혁의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개화파와 동학 농민군의 의지가 반영된 근대적 개혁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• </a:t>
            </a:r>
            <a:r>
              <a:rPr lang="ko-KR" altLang="en-US" sz="2400" b="1" dirty="0"/>
              <a:t>차별적 신분 제도 철폐 → 평등 사회의 기틀 마련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내각 중심의 정치 실시 → 전제 군주제 극복 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일본의 무력에 의존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민중의 지지를 얻지 못함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국방력 </a:t>
            </a:r>
            <a:r>
              <a:rPr lang="ko-KR" altLang="en-US" sz="2400" b="1" dirty="0"/>
              <a:t>강화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상공업 진흥에 소홀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66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독립 협회와 만민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공동회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0669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9048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32856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정부가 갑오개혁을 추진하게 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배경을 </a:t>
            </a:r>
            <a:r>
              <a:rPr lang="ko-KR" altLang="en-US" sz="2400" b="1" dirty="0"/>
              <a:t>국내외 정세와 연관 지어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86104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갑오개혁의 주요 내용을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의의와 한계를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62079" y="1640989"/>
            <a:ext cx="4563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우리 정부는 왕명을 받들어 교정청을 설치하고 당상관 </a:t>
            </a:r>
            <a:r>
              <a:rPr lang="en-US" altLang="ko-KR" sz="2400" b="1" dirty="0" smtClean="0"/>
              <a:t>15</a:t>
            </a:r>
            <a:r>
              <a:rPr lang="ko-KR" altLang="en-US" sz="2400" b="1" dirty="0" smtClean="0"/>
              <a:t>명을 두어 먼저 </a:t>
            </a:r>
            <a:r>
              <a:rPr lang="ko-KR" altLang="en-US" sz="2400" b="1" dirty="0" err="1" smtClean="0"/>
              <a:t>폐정</a:t>
            </a:r>
            <a:r>
              <a:rPr lang="ko-KR" altLang="en-US" sz="2400" b="1" dirty="0" smtClean="0"/>
              <a:t> 몇 가지를 개혁 했는데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모두 동학당이 사정을 하소연한 일이었다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자주적 개혁을 추진함으로써 일본인들의 요구와 끼어듦을 막고자 하였다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-</a:t>
            </a:r>
            <a:r>
              <a:rPr lang="ko-KR" altLang="en-US" sz="2400" b="1" dirty="0" smtClean="0"/>
              <a:t> 김윤식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속음청사</a:t>
            </a:r>
            <a:r>
              <a:rPr lang="en-US" altLang="ko-KR" sz="2400" b="1" dirty="0" smtClean="0"/>
              <a:t>”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5242" y="5085184"/>
            <a:ext cx="211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▲군국기무처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회의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모습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703" y="1950932"/>
            <a:ext cx="4025125" cy="31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341806"/>
            <a:ext cx="842493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</a:rPr>
              <a:t>차 갑오개혁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일본의 경복궁 침략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도발 → 내정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개혁 </a:t>
            </a:r>
            <a:r>
              <a:rPr lang="ko-KR" altLang="en-US" sz="2400" b="1" dirty="0"/>
              <a:t>강요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김홍집</a:t>
            </a:r>
            <a:r>
              <a:rPr lang="ko-KR" altLang="en-US" sz="2400" b="1" dirty="0"/>
              <a:t> 내각 성립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군국기무처가 개혁 </a:t>
            </a:r>
            <a:r>
              <a:rPr lang="ko-KR" altLang="en-US" sz="2400" b="1" dirty="0" smtClean="0"/>
              <a:t>주도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갑신정변의 </a:t>
            </a:r>
            <a:r>
              <a:rPr lang="ko-KR" altLang="en-US" sz="2400" b="1" dirty="0"/>
              <a:t>정강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동학 농민군의 요구 반영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주요 내용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•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개국 연호 사용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왕실과 정부 분리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국왕의 </a:t>
            </a:r>
            <a:r>
              <a:rPr lang="ko-KR" altLang="en-US" sz="2400" b="1" dirty="0" err="1" smtClean="0"/>
              <a:t>전제권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제한</a:t>
            </a:r>
            <a:r>
              <a:rPr lang="en-US" altLang="ko-KR" sz="2400" b="1" dirty="0"/>
              <a:t>), 6</a:t>
            </a:r>
            <a:r>
              <a:rPr lang="ko-KR" altLang="en-US" sz="2400" b="1" dirty="0"/>
              <a:t>조 → </a:t>
            </a:r>
            <a:r>
              <a:rPr lang="en-US" altLang="ko-KR" sz="2400" b="1" dirty="0"/>
              <a:t>8</a:t>
            </a:r>
            <a:r>
              <a:rPr lang="ko-KR" altLang="en-US" sz="2400" b="1" dirty="0"/>
              <a:t>아문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과거제</a:t>
            </a:r>
            <a:r>
              <a:rPr lang="ko-KR" altLang="en-US" sz="2400" b="1" dirty="0"/>
              <a:t>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경찰 제도 </a:t>
            </a:r>
            <a:r>
              <a:rPr lang="ko-KR" altLang="en-US" sz="2400" b="1" dirty="0" smtClean="0"/>
              <a:t>실시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경무청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경제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재정 일원화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은본위제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조세 금납제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도량형 통일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사회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신분 제도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조혼 금지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과부 개가 허용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고문과 </a:t>
            </a:r>
            <a:r>
              <a:rPr lang="ko-KR" altLang="en-US" sz="2400" b="1" dirty="0" err="1"/>
              <a:t>연좌법</a:t>
            </a:r>
            <a:r>
              <a:rPr lang="ko-KR" altLang="en-US" sz="2400" b="1" dirty="0"/>
              <a:t> 폐지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212906"/>
            <a:ext cx="5144946" cy="51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51520" y="1468630"/>
            <a:ext cx="8568952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개혁안 중 갑신정변이나 동학 농민 운동에서 </a:t>
            </a:r>
            <a:r>
              <a:rPr lang="ko-KR" altLang="en-US" sz="2400" b="1" dirty="0" smtClean="0"/>
              <a:t>제시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되었던 </a:t>
            </a:r>
            <a:r>
              <a:rPr lang="ko-KR" altLang="en-US" sz="2400" b="1" dirty="0"/>
              <a:t>내용을 찾아보자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[1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갑신정변 → 개국 연호 사용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청과 종속적 관계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청산을 </a:t>
            </a:r>
            <a:r>
              <a:rPr lang="ko-KR" altLang="en-US" sz="2400" b="1" dirty="0">
                <a:solidFill>
                  <a:srgbClr val="0000FF"/>
                </a:solidFill>
              </a:rPr>
              <a:t>의미하므로 간접적 관련 있음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 [</a:t>
            </a:r>
            <a:r>
              <a:rPr lang="en-US" altLang="ko-KR" sz="2400" b="1" dirty="0">
                <a:solidFill>
                  <a:srgbClr val="0000FF"/>
                </a:solidFill>
              </a:rPr>
              <a:t>2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, 8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] - • </a:t>
            </a:r>
            <a:r>
              <a:rPr lang="ko-KR" altLang="en-US" sz="2400" b="1" dirty="0">
                <a:solidFill>
                  <a:srgbClr val="0000FF"/>
                </a:solidFill>
              </a:rPr>
              <a:t>갑신정변 → 문벌 폐지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인민 평등권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확립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신분제 폐지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과 관련됨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• </a:t>
            </a:r>
            <a:r>
              <a:rPr lang="ko-KR" altLang="en-US" sz="2400" b="1" dirty="0">
                <a:solidFill>
                  <a:srgbClr val="0000FF"/>
                </a:solidFill>
              </a:rPr>
              <a:t>동학 농민 운동 → 신분제 폐지와 관련된 내용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  [</a:t>
            </a:r>
            <a:r>
              <a:rPr lang="en-US" altLang="ko-KR" sz="2400" b="1" dirty="0">
                <a:solidFill>
                  <a:srgbClr val="0000FF"/>
                </a:solidFill>
              </a:rPr>
              <a:t>7</a:t>
            </a:r>
            <a:r>
              <a:rPr lang="ko-KR" altLang="en-US" sz="2400" b="1" dirty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동학 농민 운동 → 동학 농민군의 요구가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그대로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반영된 내용</a:t>
            </a:r>
          </a:p>
        </p:txBody>
      </p:sp>
    </p:spTree>
    <p:extLst>
      <p:ext uri="{BB962C8B-B14F-4D97-AF65-F5344CB8AC3E}">
        <p14:creationId xmlns:p14="http://schemas.microsoft.com/office/powerpoint/2010/main" xmlns="" val="1748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659" y="1916832"/>
            <a:ext cx="3504829" cy="3661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1568981"/>
            <a:ext cx="5400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2</a:t>
            </a:r>
            <a:r>
              <a:rPr lang="ko-KR" altLang="en-US" sz="2400" b="1" dirty="0">
                <a:solidFill>
                  <a:srgbClr val="0070C0"/>
                </a:solidFill>
              </a:rPr>
              <a:t>차 갑오개혁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전쟁에서 승세를 </a:t>
            </a:r>
            <a:r>
              <a:rPr lang="ko-KR" altLang="en-US" sz="2400" b="1" dirty="0" smtClean="0"/>
              <a:t>잡은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일본의 </a:t>
            </a:r>
            <a:r>
              <a:rPr lang="ko-KR" altLang="en-US" sz="2400" b="1" dirty="0"/>
              <a:t>내정 간섭 본격화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군국기무처 폐지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박영효가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개혁 주도 → 개혁의 자주성 </a:t>
            </a:r>
            <a:r>
              <a:rPr lang="ko-KR" altLang="en-US" sz="2400" b="1" dirty="0" smtClean="0"/>
              <a:t>수호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홍범 </a:t>
            </a:r>
            <a:r>
              <a:rPr lang="en-US" altLang="ko-KR" sz="2400" b="1" dirty="0"/>
              <a:t>14</a:t>
            </a:r>
            <a:r>
              <a:rPr lang="ko-KR" altLang="en-US" sz="2400" b="1" dirty="0"/>
              <a:t>조 반포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청과의 종속 </a:t>
            </a:r>
            <a:r>
              <a:rPr lang="ko-KR" altLang="en-US" sz="2400" b="1" dirty="0" smtClean="0"/>
              <a:t>관계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청산</a:t>
            </a:r>
            <a:r>
              <a:rPr lang="en-US" altLang="ko-KR" sz="2400" b="1" dirty="0"/>
              <a:t>, 8</a:t>
            </a:r>
            <a:r>
              <a:rPr lang="ko-KR" altLang="en-US" sz="2400" b="1" dirty="0"/>
              <a:t>도 → </a:t>
            </a:r>
            <a:r>
              <a:rPr lang="en-US" altLang="ko-KR" sz="2400" b="1" dirty="0"/>
              <a:t>23</a:t>
            </a:r>
            <a:r>
              <a:rPr lang="ko-KR" altLang="en-US" sz="2400" b="1" dirty="0"/>
              <a:t>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지방관 권한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축소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사법권 독립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재판소 설치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근대적 </a:t>
            </a:r>
            <a:r>
              <a:rPr lang="ko-KR" altLang="en-US" sz="2400" b="1" dirty="0"/>
              <a:t>교육 제도 마련</a:t>
            </a:r>
          </a:p>
        </p:txBody>
      </p:sp>
    </p:spTree>
    <p:extLst>
      <p:ext uri="{BB962C8B-B14F-4D97-AF65-F5344CB8AC3E}">
        <p14:creationId xmlns:p14="http://schemas.microsoft.com/office/powerpoint/2010/main" xmlns="" val="32492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652139"/>
            <a:ext cx="864096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개혁의 중단과 을미사변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시모노세키</a:t>
            </a:r>
            <a:r>
              <a:rPr lang="ko-KR" altLang="en-US" sz="2400" b="1" dirty="0"/>
              <a:t> 조약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일본에 </a:t>
            </a:r>
            <a:r>
              <a:rPr lang="ko-KR" altLang="en-US" sz="2400" b="1" dirty="0" err="1"/>
              <a:t>랴오둥</a:t>
            </a:r>
            <a:r>
              <a:rPr lang="ko-KR" altLang="en-US" sz="2400" b="1" dirty="0"/>
              <a:t> 반도 할양</a:t>
            </a:r>
            <a:r>
              <a:rPr lang="en-US" altLang="ko-KR" sz="2400" b="1" dirty="0"/>
              <a:t>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삼국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간섭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개혁 중단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고종의 </a:t>
            </a:r>
            <a:r>
              <a:rPr lang="ko-KR" altLang="en-US" sz="2400" b="1" dirty="0" err="1"/>
              <a:t>친러</a:t>
            </a:r>
            <a:r>
              <a:rPr lang="ko-KR" altLang="en-US" sz="2400" b="1" dirty="0"/>
              <a:t> 정책 → 박영효 실각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을미사변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일본이 </a:t>
            </a:r>
            <a:r>
              <a:rPr lang="ko-KR" altLang="en-US" sz="2400" b="1" dirty="0" err="1"/>
              <a:t>친러</a:t>
            </a:r>
            <a:r>
              <a:rPr lang="ko-KR" altLang="en-US" sz="2400" b="1" dirty="0"/>
              <a:t> 정책을 주도하는 명성 황후 </a:t>
            </a:r>
            <a:r>
              <a:rPr lang="ko-KR" altLang="en-US" sz="2400" b="1" dirty="0" smtClean="0"/>
              <a:t>살해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3</a:t>
            </a:r>
            <a:r>
              <a:rPr lang="ko-KR" altLang="en-US" sz="2400" b="1" dirty="0">
                <a:solidFill>
                  <a:srgbClr val="0070C0"/>
                </a:solidFill>
              </a:rPr>
              <a:t>차 갑오개혁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</a:rPr>
              <a:t>을미개혁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을미사변 이후 일본의 노골적 내정 간섭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유길준 등의 주도로 급진적 개혁 추진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32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412776"/>
            <a:ext cx="8640960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주요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태양력 사용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건양 연호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단발령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종두법 실시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소학교 설립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우편 사무 실시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을미의병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을미사변과 단발령을 계기로 봉기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</a:t>
            </a:r>
            <a:r>
              <a:rPr lang="ko-KR" altLang="en-US" sz="2400" b="1" dirty="0" smtClean="0"/>
              <a:t>아관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파천으로 중단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갑오개혁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44006"/>
            <a:ext cx="8395013" cy="25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1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663</Words>
  <Application>Microsoft Office PowerPoint</Application>
  <PresentationFormat>화면 슬라이드 쇼(4:3)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1423</cp:revision>
  <dcterms:created xsi:type="dcterms:W3CDTF">2013-03-25T12:51:11Z</dcterms:created>
  <dcterms:modified xsi:type="dcterms:W3CDTF">2013-12-09T08:49:20Z</dcterms:modified>
</cp:coreProperties>
</file>