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708" autoAdjust="0"/>
  </p:normalViewPr>
  <p:slideViewPr>
    <p:cSldViewPr>
      <p:cViewPr>
        <p:scale>
          <a:sx n="105" d="100"/>
          <a:sy n="105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양반 문화의 발달과 문화의 새 경향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새로운 사상의 등장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876256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272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83391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348880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후기에 예언 사상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미륵 신앙이 유행했던 배경을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후기에 서학과 동학이 등장하게 된 이유를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새로운 사상의 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047" y="1700808"/>
            <a:ext cx="3977441" cy="379589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23528" y="1124744"/>
            <a:ext cx="4752528" cy="548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/>
              <a:t> </a:t>
            </a:r>
            <a:r>
              <a:rPr lang="ko-KR" altLang="en-US" sz="2100" b="1" dirty="0" smtClean="0"/>
              <a:t>서양의 </a:t>
            </a:r>
            <a:r>
              <a:rPr lang="ko-KR" altLang="en-US" sz="2100" b="1" dirty="0" err="1" smtClean="0"/>
              <a:t>간특한</a:t>
            </a:r>
            <a:r>
              <a:rPr lang="ko-KR" altLang="en-US" sz="2100" b="1" dirty="0" smtClean="0"/>
              <a:t> 설이 언제부터 나왔으며 누구를 통해 전해진 것인지 모르겠으나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세상을 현혹시키고 백성을 속이며 윤리와 강상을 없애고 어지럽히는 것이 어찌 진산</a:t>
            </a:r>
            <a:r>
              <a:rPr lang="en-US" altLang="ko-KR" sz="2100" b="1" dirty="0" smtClean="0"/>
              <a:t>(</a:t>
            </a:r>
            <a:r>
              <a:rPr lang="ko-KR" altLang="en-US" sz="2100" b="1" dirty="0" smtClean="0"/>
              <a:t>珍山</a:t>
            </a:r>
            <a:r>
              <a:rPr lang="en-US" altLang="ko-KR" sz="2100" b="1" dirty="0" smtClean="0"/>
              <a:t>)</a:t>
            </a:r>
            <a:r>
              <a:rPr lang="ko-KR" altLang="en-US" sz="2100" b="1" dirty="0" smtClean="0"/>
              <a:t>의 권상연</a:t>
            </a:r>
            <a:r>
              <a:rPr lang="en-US" altLang="ko-KR" sz="2100" b="1" dirty="0" smtClean="0"/>
              <a:t>, </a:t>
            </a:r>
            <a:r>
              <a:rPr lang="ko-KR" altLang="en-US" sz="2100" b="1" dirty="0" err="1" smtClean="0"/>
              <a:t>윤지충</a:t>
            </a:r>
            <a:r>
              <a:rPr lang="ko-KR" altLang="en-US" sz="2100" b="1" dirty="0" smtClean="0"/>
              <a:t> 보다 </a:t>
            </a:r>
            <a:r>
              <a:rPr lang="ko-KR" altLang="en-US" sz="2100" b="1" dirty="0" smtClean="0"/>
              <a:t>더한 자가 있겠습니까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제사를 폐지하는 것으로도 부족해서 위패를 불태우고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조문을 거절하는 것으로도 그치지 않고 그 부모의 시신을 내버렸으니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그 죄악을 따져 보자면 어찌 하루라도 이 하늘과 땅 사이에 그대로 용납해 둘 수 있겠습니까</a:t>
            </a:r>
            <a:r>
              <a:rPr lang="en-US" altLang="ko-KR" sz="2100" b="1" dirty="0" smtClean="0"/>
              <a:t>.</a:t>
            </a:r>
            <a:endParaRPr lang="en-US" altLang="ko-KR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- “</a:t>
            </a:r>
            <a:r>
              <a:rPr lang="ko-KR" altLang="en-US" sz="2100" b="1" dirty="0" smtClean="0"/>
              <a:t>정조실록</a:t>
            </a:r>
            <a:r>
              <a:rPr lang="en-US" altLang="ko-KR" sz="2100" b="1" dirty="0" smtClean="0"/>
              <a:t>” -</a:t>
            </a: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72816"/>
            <a:ext cx="561377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예언 사상의 유행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내용</a:t>
            </a:r>
            <a:r>
              <a:rPr lang="en-US" altLang="ko-KR" sz="2400" b="1" dirty="0"/>
              <a:t>: </a:t>
            </a:r>
            <a:r>
              <a:rPr lang="ko-KR" altLang="en-US" sz="2400" b="1" dirty="0" err="1" smtClean="0"/>
              <a:t>비기ㆍ도참서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미륵 신앙 </a:t>
            </a:r>
            <a:r>
              <a:rPr lang="ko-KR" altLang="en-US" sz="2400" b="1" dirty="0" smtClean="0"/>
              <a:t>유행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→ </a:t>
            </a:r>
            <a:r>
              <a:rPr lang="ko-KR" altLang="en-US" sz="2400" b="1" dirty="0"/>
              <a:t>현실의 고난 극복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새로운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세상의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도래 예고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민중의 변혁 의지 내포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사회 변혁 운동의 이념적 바탕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새로운 사상의 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913" y="1196752"/>
            <a:ext cx="2525543" cy="53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685590"/>
            <a:ext cx="80648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서학</a:t>
            </a:r>
            <a:r>
              <a:rPr lang="en-US" altLang="ko-KR" sz="2400" b="1" dirty="0">
                <a:solidFill>
                  <a:srgbClr val="0070C0"/>
                </a:solidFill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</a:rPr>
              <a:t>천주교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r>
              <a:rPr lang="ko-KR" altLang="en-US" sz="2400" b="1" dirty="0">
                <a:solidFill>
                  <a:srgbClr val="0070C0"/>
                </a:solidFill>
              </a:rPr>
              <a:t>의 수용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수용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서학으로 수용 → </a:t>
            </a:r>
            <a:r>
              <a:rPr lang="en-US" altLang="ko-KR" sz="2400" b="1" dirty="0"/>
              <a:t>18</a:t>
            </a:r>
            <a:r>
              <a:rPr lang="ko-KR" altLang="en-US" sz="2400" b="1" dirty="0"/>
              <a:t>세기 후반 신앙으로 수용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평등사상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내세 사상 → 현실의 고통에 </a:t>
            </a:r>
            <a:r>
              <a:rPr lang="ko-KR" altLang="en-US" sz="2400" b="1" dirty="0" smtClean="0"/>
              <a:t>위안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민간으로 확산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탄압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제사 거부 → 천주교 박해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신유박해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백서 사건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침략과 연결되었다는 인식 확산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새로운 사상의 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69674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동학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창시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경주 출신 몰락 양반인 최제우가 창시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교리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인내천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인간 존중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평등사상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보국안민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외세 배척</a:t>
            </a:r>
            <a:r>
              <a:rPr lang="en-US" altLang="ko-KR" sz="2400" b="1" dirty="0" smtClean="0"/>
              <a:t>),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후천 개벽 사상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농민의 사회 변혁 운동에 영향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탄압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최제우 처형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새로운 사상의 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새로운 사상의 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2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2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(161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340768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통해 천주교가 탄압받은 이유를 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유교에서 강조하는 조상에 대한 제사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의식을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부정했기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때문이다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토대로 천주교와 동학의 차이점을 </a:t>
            </a:r>
            <a:r>
              <a:rPr lang="ko-KR" altLang="en-US" sz="2400" b="1" dirty="0" smtClean="0"/>
              <a:t>설명해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천주교는 제사 의식을 부정하였지만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동학은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제사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의식을 인정하고 서학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천주교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을 배척하였다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새로운 사상의 등장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6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다양한 문예 활동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423</Words>
  <Application>Microsoft Office PowerPoint</Application>
  <PresentationFormat>화면 슬라이드 쇼(4:3)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1088</cp:revision>
  <dcterms:created xsi:type="dcterms:W3CDTF">2013-03-25T12:51:11Z</dcterms:created>
  <dcterms:modified xsi:type="dcterms:W3CDTF">2013-12-02T08:00:52Z</dcterms:modified>
</cp:coreProperties>
</file>