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1" r:id="rId8"/>
    <p:sldId id="280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경제 정책과 경제 생활의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상품 화폐 경제의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588224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 상업 발달의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개시 무역과 </a:t>
            </a:r>
            <a:r>
              <a:rPr lang="ko-KR" altLang="en-US" sz="2400" b="1" dirty="0" err="1"/>
              <a:t>후시</a:t>
            </a:r>
            <a:r>
              <a:rPr lang="ko-KR" altLang="en-US" sz="2400" b="1" dirty="0"/>
              <a:t> 무역의 개념을 말하고 화폐 유통이 확대된 이유를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08104" y="458112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설중향시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이형록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2" name="직사각형 11"/>
          <p:cNvSpPr/>
          <p:nvPr/>
        </p:nvSpPr>
        <p:spPr>
          <a:xfrm>
            <a:off x="251520" y="1319623"/>
            <a:ext cx="475252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/>
              <a:t> </a:t>
            </a:r>
            <a:r>
              <a:rPr lang="ko-KR" altLang="en-US" sz="2100" b="1" dirty="0" smtClean="0"/>
              <a:t>이현과 종루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그리고 </a:t>
            </a:r>
            <a:r>
              <a:rPr lang="ko-KR" altLang="en-US" sz="2100" b="1" dirty="0" err="1" smtClean="0"/>
              <a:t>칠패는</a:t>
            </a:r>
            <a:r>
              <a:rPr lang="ko-KR" altLang="en-US" sz="2100" b="1" dirty="0" smtClean="0"/>
              <a:t> 도성의 </a:t>
            </a:r>
            <a:r>
              <a:rPr lang="en-US" altLang="ko-KR" sz="2100" b="1" dirty="0" smtClean="0"/>
              <a:t>3</a:t>
            </a:r>
            <a:r>
              <a:rPr lang="ko-KR" altLang="en-US" sz="2100" b="1" dirty="0" smtClean="0"/>
              <a:t>대 시장이라네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온갖 수공업자가 다 모여 있고 사람들은 분주한데 수많은 화물이 값을 다투며 수레가 줄을 이었네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봉성의 털모자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연경의 비단실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함경도의 마포와 한산의 모시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쌀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콩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기장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피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보리 </a:t>
            </a:r>
            <a:r>
              <a:rPr lang="en-US" altLang="ko-KR" sz="2100" b="1" dirty="0" smtClean="0"/>
              <a:t>…… </a:t>
            </a:r>
            <a:r>
              <a:rPr lang="ko-KR" altLang="en-US" sz="2100" b="1" dirty="0" smtClean="0"/>
              <a:t>소에 실은 나무를 사려고 고삐를 끌기도 하고 말 이빨을 보고 나이를 알려는 사람은 허리에 채찍을 꽂고 있으며 눈을 </a:t>
            </a:r>
            <a:r>
              <a:rPr lang="ko-KR" altLang="en-US" sz="2100" b="1" dirty="0" err="1" smtClean="0"/>
              <a:t>껌뻑이며</a:t>
            </a:r>
            <a:r>
              <a:rPr lang="ko-KR" altLang="en-US" sz="2100" b="1" dirty="0" smtClean="0"/>
              <a:t> 말 중개인을 부르는 사람도 있네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        - </a:t>
            </a:r>
            <a:r>
              <a:rPr lang="ko-KR" altLang="en-US" sz="2100" b="1" dirty="0" smtClean="0"/>
              <a:t>박제가</a:t>
            </a:r>
            <a:r>
              <a:rPr lang="en-US" altLang="ko-KR" sz="2100" b="1" dirty="0" smtClean="0"/>
              <a:t>, ‘</a:t>
            </a:r>
            <a:r>
              <a:rPr lang="ko-KR" altLang="en-US" sz="2100" b="1" dirty="0" smtClean="0"/>
              <a:t>한양성시전도가</a:t>
            </a:r>
            <a:r>
              <a:rPr lang="en-US" altLang="ko-KR" sz="2100" b="1" dirty="0" smtClean="0"/>
              <a:t>’ -</a:t>
            </a:r>
            <a:endParaRPr lang="ko-KR" altLang="en-US" sz="2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32" y="2072340"/>
            <a:ext cx="3954756" cy="25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55679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공인과 사상의 상업 자본 축적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공인의 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대동법 실시로 등장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관수품</a:t>
            </a:r>
            <a:r>
              <a:rPr lang="ko-KR" altLang="en-US" sz="2400" b="1" dirty="0"/>
              <a:t> 조달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특정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물품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독점권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수공업 생산 촉진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장시 활성화 촉진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사상의 성장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ㆍ종루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칠패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배오개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송파 등지에서 활동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ㆍ통공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정책</a:t>
            </a:r>
            <a:r>
              <a:rPr lang="en-US" altLang="ko-KR" sz="2400" b="1" dirty="0"/>
              <a:t>(1791, </a:t>
            </a:r>
            <a:r>
              <a:rPr lang="ko-KR" altLang="en-US" sz="2400" b="1" dirty="0"/>
              <a:t>정조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：육의전을 제외한 </a:t>
            </a:r>
            <a:r>
              <a:rPr lang="ko-KR" altLang="en-US" sz="2400" b="1" dirty="0" err="1" smtClean="0"/>
              <a:t>시전의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ko-KR" altLang="en-US" sz="2400" b="1" dirty="0" err="1" smtClean="0"/>
              <a:t>금난전권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폐지 → 자유로운 상업 발전 촉진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대표적 사상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송상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만상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내상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경강 상인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도고의 출현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독점적 도매 상인 → 상업 자본 축적 의미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28092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장시의 발전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농업 생산력의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유통 경제의 발달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장시의 발달</a:t>
            </a:r>
            <a:r>
              <a:rPr lang="en-US" altLang="ko-KR" sz="2400" b="1" dirty="0"/>
              <a:t>: 16</a:t>
            </a:r>
            <a:r>
              <a:rPr lang="ko-KR" altLang="en-US" sz="2400" b="1" dirty="0"/>
              <a:t>세기 이후 장시 수 증가 → </a:t>
            </a:r>
            <a:r>
              <a:rPr lang="ko-KR" altLang="en-US" sz="2400" b="1" dirty="0" smtClean="0"/>
              <a:t>일부는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상설 </a:t>
            </a:r>
            <a:r>
              <a:rPr lang="ko-KR" altLang="en-US" sz="2400" b="1" dirty="0"/>
              <a:t>시장화</a:t>
            </a:r>
            <a:r>
              <a:rPr lang="en-US" altLang="ko-KR" sz="2400" b="1" dirty="0"/>
              <a:t>, 18</a:t>
            </a:r>
            <a:r>
              <a:rPr lang="ko-KR" altLang="en-US" sz="2400" b="1" dirty="0"/>
              <a:t>세기 말 </a:t>
            </a:r>
            <a:r>
              <a:rPr lang="ko-KR" altLang="en-US" sz="2400" b="1" dirty="0" err="1"/>
              <a:t>송파장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강경장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원산장이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상업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중심지로 성장 → 상업 도시 발전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보부상의 활동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보부상단</a:t>
            </a:r>
            <a:r>
              <a:rPr lang="ko-KR" altLang="en-US" sz="2400" b="1" dirty="0"/>
              <a:t> 조직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하나의 </a:t>
            </a:r>
            <a:r>
              <a:rPr lang="ko-KR" altLang="en-US" sz="2400" b="1" dirty="0" smtClean="0"/>
              <a:t>유통망으로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연계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42493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포구에서의 상거래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도로와 수레의 미발달 → 대부분의 물화가 </a:t>
            </a:r>
            <a:r>
              <a:rPr lang="ko-KR" altLang="en-US" sz="2400" b="1" dirty="0" smtClean="0"/>
              <a:t>수로로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운송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포구 상업의 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장시보다 교역 규모가 큼 → </a:t>
            </a:r>
            <a:r>
              <a:rPr lang="ko-KR" altLang="en-US" sz="2400" b="1" dirty="0" smtClean="0"/>
              <a:t>상품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유통 거점 역할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선상의 활동 → 각지 포구를 </a:t>
            </a:r>
            <a:r>
              <a:rPr lang="ko-KR" altLang="en-US" sz="2400" b="1" dirty="0" smtClean="0"/>
              <a:t>하나의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유통망으로 연결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 smtClean="0"/>
              <a:t>객주ㆍ여각의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포구와 큰 장시에서 활동 → </a:t>
            </a:r>
            <a:r>
              <a:rPr lang="ko-KR" altLang="en-US" sz="2400" b="1" dirty="0" smtClean="0"/>
              <a:t>물품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매매 </a:t>
            </a:r>
            <a:r>
              <a:rPr lang="ko-KR" altLang="en-US" sz="2400" b="1" dirty="0"/>
              <a:t>중개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운송업ㆍ창고업</a:t>
            </a:r>
            <a:r>
              <a:rPr lang="ko-KR" altLang="en-US" sz="2400" b="1" dirty="0" err="1"/>
              <a:t>ㆍ</a:t>
            </a:r>
            <a:r>
              <a:rPr lang="ko-KR" altLang="en-US" sz="2400" b="1" dirty="0" err="1" smtClean="0"/>
              <a:t>금융업에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종사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82747"/>
            <a:ext cx="3558990" cy="49985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0396" y="1879313"/>
            <a:ext cx="510971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 err="1">
                <a:solidFill>
                  <a:srgbClr val="0070C0"/>
                </a:solidFill>
              </a:rPr>
              <a:t>개시ㆍ후시</a:t>
            </a:r>
            <a:r>
              <a:rPr lang="ko-KR" altLang="en-US" sz="2400" b="1" dirty="0">
                <a:solidFill>
                  <a:srgbClr val="0070C0"/>
                </a:solidFill>
              </a:rPr>
              <a:t> 무역의 발달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청과의 무역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ㆍ개시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 공식 </a:t>
            </a:r>
            <a:r>
              <a:rPr lang="ko-KR" altLang="en-US" sz="2400" b="1" dirty="0" smtClean="0"/>
              <a:t>허용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무역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품목ㆍ물량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등을 통제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ㆍ후시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사무역 → </a:t>
            </a:r>
            <a:r>
              <a:rPr lang="ko-KR" altLang="en-US" sz="2400" b="1" dirty="0" smtClean="0"/>
              <a:t>교역량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급증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일본과의 무역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부산포의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왜관에서 </a:t>
            </a:r>
            <a:r>
              <a:rPr lang="ko-KR" altLang="en-US" sz="2400" b="1" dirty="0"/>
              <a:t>무역</a:t>
            </a:r>
            <a:r>
              <a:rPr lang="en-US" altLang="ko-KR" sz="2400" b="1" dirty="0"/>
              <a:t>(</a:t>
            </a:r>
            <a:r>
              <a:rPr lang="ko-KR" altLang="en-US" sz="2400" b="1" dirty="0" err="1" smtClean="0"/>
              <a:t>개시ㆍ후시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무역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상품 화폐 경제의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0396" y="1879313"/>
            <a:ext cx="539774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상평통보의 유통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상공업 발달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조세ㆍ지대의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금납화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상평통보 유통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재산 </a:t>
            </a:r>
            <a:r>
              <a:rPr lang="ko-KR" altLang="en-US" sz="2400" b="1" dirty="0" smtClean="0"/>
              <a:t>축적과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고리대에</a:t>
            </a:r>
            <a:r>
              <a:rPr lang="ko-KR" altLang="en-US" sz="2400" b="1" dirty="0"/>
              <a:t> 이용 → 전황 발생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어음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 등 신용 화폐도 </a:t>
            </a:r>
            <a:r>
              <a:rPr lang="ko-KR" altLang="en-US" sz="2400" b="1" dirty="0" smtClean="0"/>
              <a:t>보급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상업 자본의 축적 의미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2640083" cy="3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양반 중심의 신분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질서 확립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529</Words>
  <Application>Microsoft Office PowerPoint</Application>
  <PresentationFormat>화면 슬라이드 쇼(4:3)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913</cp:revision>
  <dcterms:created xsi:type="dcterms:W3CDTF">2013-03-25T12:51:11Z</dcterms:created>
  <dcterms:modified xsi:type="dcterms:W3CDTF">2013-10-14T14:49:18Z</dcterms:modified>
</cp:coreProperties>
</file>