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64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3. </a:t>
            </a:r>
            <a:r>
              <a:rPr lang="ko-KR" altLang="en-US" sz="2300" b="1" dirty="0" smtClean="0"/>
              <a:t>경제 정책과 경제 생활의 변화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조선 전기의 경제 생활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615383" y="352077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3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35175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689902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277912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중농 정책이 조선 경제에 끼친 영향을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39752" y="3573016"/>
            <a:ext cx="5012624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조선 초기 관영 수공업 체제 정비와 장시의 등장 과정에 대해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전기의 경제 생활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395535" y="1186640"/>
            <a:ext cx="4896545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 </a:t>
            </a:r>
            <a:r>
              <a:rPr lang="ko-KR" altLang="en-US" sz="2400" b="1" dirty="0" smtClean="0"/>
              <a:t>매년 </a:t>
            </a:r>
            <a:r>
              <a:rPr lang="en-US" altLang="ko-KR" sz="2400" b="1" dirty="0" smtClean="0"/>
              <a:t>2</a:t>
            </a:r>
            <a:r>
              <a:rPr lang="ko-KR" altLang="en-US" sz="2400" b="1" dirty="0" smtClean="0"/>
              <a:t>월 국왕이 </a:t>
            </a:r>
            <a:r>
              <a:rPr lang="ko-KR" altLang="en-US" sz="2400" b="1" dirty="0" err="1" smtClean="0"/>
              <a:t>선농단으로</a:t>
            </a:r>
            <a:r>
              <a:rPr lang="ko-KR" altLang="en-US" sz="2400" b="1" dirty="0" smtClean="0"/>
              <a:t> 나아가 쌀과 기장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소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돼지를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놓고 큰 제사를 올린다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그런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다음 국왕이 직접 전답을 가는 </a:t>
            </a:r>
            <a:r>
              <a:rPr lang="ko-KR" altLang="en-US" sz="2400" b="1" dirty="0" err="1" smtClean="0"/>
              <a:t>친경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親耕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을 행한다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의식이 끝나고 나면 가마솥에 쌀과 기장으로 밥을 하고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소로 국을 끓여 구경꾼 가운데 </a:t>
            </a:r>
            <a:r>
              <a:rPr lang="en-US" altLang="ko-KR" sz="2400" b="1" dirty="0" smtClean="0"/>
              <a:t>60</a:t>
            </a:r>
            <a:r>
              <a:rPr lang="ko-KR" altLang="en-US" sz="2400" b="1" dirty="0" smtClean="0"/>
              <a:t>세 이상의 노인을 불러 먹였는데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설렁탕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이란 말이 여기에서 나왔다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- “</a:t>
            </a:r>
            <a:r>
              <a:rPr lang="ko-KR" altLang="en-US" sz="2400" b="1" dirty="0" smtClean="0"/>
              <a:t>한국요리문화사</a:t>
            </a:r>
            <a:r>
              <a:rPr lang="en-US" altLang="ko-KR" sz="2400" b="1" dirty="0" smtClean="0"/>
              <a:t>”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-</a:t>
            </a:r>
            <a:endParaRPr lang="ko-KR" altLang="en-US" sz="2400" b="1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1451" y="2016075"/>
            <a:ext cx="3877632" cy="31411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48064" y="4752379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선농단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서울 동대문구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556792"/>
            <a:ext cx="576064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중농 정책의 실시와 농업 기술의 발달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중농 정책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개간 장려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수리 </a:t>
            </a:r>
            <a:r>
              <a:rPr lang="ko-KR" altLang="en-US" sz="2400" b="1" dirty="0" smtClean="0"/>
              <a:t>시설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  확충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농업 </a:t>
            </a:r>
            <a:r>
              <a:rPr lang="ko-KR" altLang="en-US" sz="2400" b="1" dirty="0"/>
              <a:t>기술 개발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농기구 개량</a:t>
            </a:r>
            <a:r>
              <a:rPr lang="en-US" altLang="ko-KR" sz="2400" b="1" dirty="0" smtClean="0"/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en-US" altLang="ko-KR" sz="2400" b="1" dirty="0"/>
              <a:t>“</a:t>
            </a:r>
            <a:r>
              <a:rPr lang="ko-KR" altLang="en-US" sz="2400" b="1" dirty="0"/>
              <a:t>농사직설” 편찬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우리 풍토에 </a:t>
            </a:r>
            <a:r>
              <a:rPr lang="ko-KR" altLang="en-US" sz="2400" b="1" dirty="0" smtClean="0"/>
              <a:t>맞는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농사법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농업 기술</a:t>
            </a:r>
            <a:r>
              <a:rPr lang="en-US" altLang="ko-KR" sz="2400" b="1" dirty="0"/>
              <a:t>: </a:t>
            </a:r>
            <a:r>
              <a:rPr lang="ko-KR" altLang="en-US" sz="2400" b="1" dirty="0" smtClean="0"/>
              <a:t>조 </a:t>
            </a:r>
            <a:r>
              <a:rPr lang="en-US" altLang="ko-KR" sz="2400" b="1" dirty="0" smtClean="0"/>
              <a:t>· </a:t>
            </a:r>
            <a:r>
              <a:rPr lang="ko-KR" altLang="en-US" sz="2400" b="1" dirty="0" smtClean="0"/>
              <a:t>보리 </a:t>
            </a:r>
            <a:r>
              <a:rPr lang="en-US" altLang="ko-KR" sz="2400" b="1" dirty="0" smtClean="0"/>
              <a:t>· </a:t>
            </a:r>
            <a:r>
              <a:rPr lang="ko-KR" altLang="en-US" sz="2400" b="1" dirty="0" smtClean="0"/>
              <a:t>콩의 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년 </a:t>
            </a:r>
            <a:r>
              <a:rPr lang="en-US" altLang="ko-KR" sz="2400" b="1" dirty="0"/>
              <a:t>3</a:t>
            </a:r>
            <a:r>
              <a:rPr lang="ko-KR" altLang="en-US" sz="2400" b="1" dirty="0" smtClean="0"/>
              <a:t>작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확대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남부 일부에 </a:t>
            </a:r>
            <a:r>
              <a:rPr lang="ko-KR" altLang="en-US" sz="2400" b="1" dirty="0" err="1"/>
              <a:t>모내기법</a:t>
            </a:r>
            <a:r>
              <a:rPr lang="ko-KR" altLang="en-US" sz="2400" b="1" dirty="0"/>
              <a:t> 확대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이모작 </a:t>
            </a:r>
            <a:r>
              <a:rPr lang="ko-KR" altLang="en-US" sz="2400" b="1" dirty="0"/>
              <a:t>가능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휴경지 소멸</a:t>
            </a:r>
            <a:r>
              <a:rPr lang="en-US" altLang="ko-KR" sz="2400" b="1" dirty="0"/>
              <a:t>(</a:t>
            </a:r>
            <a:r>
              <a:rPr lang="ko-KR" altLang="en-US" sz="2400" b="1" dirty="0" err="1" smtClean="0"/>
              <a:t>시비법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발달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목화 재배 확대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전기의 경제 생활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357298"/>
            <a:ext cx="2767832" cy="508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70080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관영 수공업 체제의 정비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관영 수공업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장인을 </a:t>
            </a:r>
            <a:r>
              <a:rPr lang="ko-KR" altLang="en-US" sz="2400" b="1" dirty="0" err="1"/>
              <a:t>공장안에</a:t>
            </a:r>
            <a:r>
              <a:rPr lang="ko-KR" altLang="en-US" sz="2400" b="1" dirty="0"/>
              <a:t> 등록 → 장인을 </a:t>
            </a:r>
            <a:r>
              <a:rPr lang="ko-KR" altLang="en-US" sz="2400" b="1" dirty="0" smtClean="0"/>
              <a:t>동원해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필요한 물품 제작 → </a:t>
            </a:r>
            <a:r>
              <a:rPr lang="en-US" altLang="ko-KR" sz="2400" b="1" dirty="0"/>
              <a:t>16</a:t>
            </a:r>
            <a:r>
              <a:rPr lang="ko-KR" altLang="en-US" sz="2400" b="1" dirty="0"/>
              <a:t>세기 이후 쇠퇴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민영 수공업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농기구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양반의 사치품 생산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가내 수공업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자급자족 형태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8" name="TextBox 2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전기의 경제 생활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5536" y="1772816"/>
            <a:ext cx="8424936" cy="270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국가의 상업 활동 통제 속에 장시 등장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 err="1"/>
              <a:t>시전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시전</a:t>
            </a:r>
            <a:r>
              <a:rPr lang="ko-KR" altLang="en-US" sz="2400" b="1" dirty="0"/>
              <a:t> 상인이 왕실과 관청에 물품 공급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특정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상품의 독점 판매권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장시 </a:t>
            </a:r>
            <a:r>
              <a:rPr lang="en-US" altLang="ko-KR" sz="2400" b="1" dirty="0"/>
              <a:t>: 15</a:t>
            </a:r>
            <a:r>
              <a:rPr lang="ko-KR" altLang="en-US" sz="2400" b="1" dirty="0"/>
              <a:t>세기 후반 등장 → </a:t>
            </a:r>
            <a:r>
              <a:rPr lang="en-US" altLang="ko-KR" sz="2400" b="1" dirty="0"/>
              <a:t>16</a:t>
            </a:r>
            <a:r>
              <a:rPr lang="ko-KR" altLang="en-US" sz="2400" b="1" dirty="0"/>
              <a:t>세기 중엽 전국으로 확대</a:t>
            </a:r>
            <a:r>
              <a:rPr lang="en-US" altLang="ko-KR" sz="2400" b="1" dirty="0" smtClean="0"/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보부상의 활동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화폐 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저화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조선통보 보급 → 유통 부진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8" name="TextBox 2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전기의 경제 생활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조선 후기 농업과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광공업의 발달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355</Words>
  <Application>Microsoft Office PowerPoint</Application>
  <PresentationFormat>화면 슬라이드 쇼(4:3)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849</cp:revision>
  <dcterms:created xsi:type="dcterms:W3CDTF">2013-03-25T12:51:11Z</dcterms:created>
  <dcterms:modified xsi:type="dcterms:W3CDTF">2013-12-18T00:41:53Z</dcterms:modified>
</cp:coreProperties>
</file>