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4" r:id="rId8"/>
    <p:sldId id="275" r:id="rId9"/>
    <p:sldId id="279" r:id="rId10"/>
    <p:sldId id="276" r:id="rId11"/>
    <p:sldId id="277" r:id="rId12"/>
    <p:sldId id="278" r:id="rId13"/>
    <p:sldId id="280" r:id="rId14"/>
    <p:sldId id="264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양 난과 조선 후기의 정치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붕당 정치의 전개와 탕평책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6156176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8" name="그룹 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44635"/>
            <a:ext cx="9144000" cy="396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9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1269798"/>
            <a:ext cx="8724881" cy="4967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에서 붕당 정치가 변질된 원인을 찾아 발표해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dirty="0" smtClean="0"/>
              <a:t> </a:t>
            </a:r>
            <a:endParaRPr lang="en-US" altLang="ko-KR" sz="2400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예시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양반의 수는 늘어나는데 관직의 수와 그에 따른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권력과 경제력이 한정되어 있기 때문에 붕당 정치가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변질되어 치열한 정쟁이 전개되었다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 smtClean="0"/>
              <a:t>2]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를 토대로 영조가 추진한 탕평의 방법을 추론해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 [</a:t>
            </a:r>
            <a:r>
              <a:rPr lang="ko-KR" altLang="en-US" sz="2400" b="1" dirty="0">
                <a:solidFill>
                  <a:srgbClr val="0000FF"/>
                </a:solidFill>
              </a:rPr>
              <a:t>예시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여러 붕당에 관직을 안배하여 관료 세력의 균형을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유지함으로써 정쟁을 억제하는 방법을 제시하였다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  <a:endParaRPr lang="en-US" altLang="ko-KR" sz="2400" b="1" dirty="0">
              <a:solidFill>
                <a:srgbClr val="0000FF"/>
              </a:solidFill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7657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1175490"/>
            <a:ext cx="7560840" cy="541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6.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정조의 화성 건립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탕평책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외척 세력 제거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관료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세력의 균형 유지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왕권 강화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규장각ㆍ장용영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초계문신제</a:t>
            </a:r>
            <a:r>
              <a:rPr lang="ko-KR" altLang="en-US" sz="2400" b="1" dirty="0" smtClean="0"/>
              <a:t>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수원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화성 건설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개혁 정치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수령의 향약 주관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백성에 대한 국가 통치력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강화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통공</a:t>
            </a:r>
            <a:r>
              <a:rPr lang="ko-KR" altLang="en-US" sz="2400" b="1" dirty="0" smtClean="0"/>
              <a:t> 정책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광산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개발 </a:t>
            </a:r>
            <a:r>
              <a:rPr lang="ko-KR" altLang="en-US" sz="2400" b="1" dirty="0" smtClean="0"/>
              <a:t>장려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서얼과 노비 차별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개선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문물제도 정비</a:t>
            </a:r>
            <a:r>
              <a:rPr lang="en-US" altLang="ko-KR" sz="2400" b="1" dirty="0"/>
              <a:t>: “</a:t>
            </a:r>
            <a:r>
              <a:rPr lang="ko-KR" altLang="en-US" sz="2400" b="1" dirty="0" err="1"/>
              <a:t>대전통편</a:t>
            </a:r>
            <a:r>
              <a:rPr lang="en-US" altLang="ko-KR" sz="2400" b="1" dirty="0"/>
              <a:t>”, “</a:t>
            </a:r>
            <a:r>
              <a:rPr lang="ko-KR" altLang="en-US" sz="2400" b="1" dirty="0" err="1"/>
              <a:t>탁지지</a:t>
            </a:r>
            <a:r>
              <a:rPr lang="en-US" altLang="ko-KR" sz="2400" b="1" dirty="0"/>
              <a:t>” </a:t>
            </a:r>
            <a:r>
              <a:rPr lang="ko-KR" altLang="en-US" sz="2400" b="1" dirty="0" smtClean="0"/>
              <a:t>편찬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700808"/>
            <a:ext cx="4053334" cy="31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03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220079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7.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탕평 정치의 의의와 한계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의의</a:t>
            </a:r>
            <a:r>
              <a:rPr lang="en-US" altLang="ko-KR" sz="2400" b="1" dirty="0" smtClean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왕권 강화에 도움 → 민생 안정을 위한 개혁 추진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가능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한계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왕권에 의한 붕당 간의 정쟁 조정 → 일시적인 정쟁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억제에 불과 → 정조 사후 세도 정치 출현</a:t>
            </a:r>
            <a:endParaRPr lang="en-US" altLang="ko-KR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727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세도 정치의 폐단과 농민 봉기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134689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89902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060848"/>
            <a:ext cx="501262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붕당 정치의 전개 과정에서 특정 붕당의 권력 독점 현상이 나타난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이유를 파악할 수 있다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591248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영조와 정조가 실시한 탕평 정치의 내용을 말하고 그 의의와 한계를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173" y="1340768"/>
            <a:ext cx="6699203" cy="46497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01557" y="5641503"/>
            <a:ext cx="910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탕평채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xmlns="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984772"/>
            <a:ext cx="842493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비변사의 기능 강화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비변사의 강화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왜란 이후 구성원 확대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국정 총괄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 smtClean="0"/>
              <a:t>최고 기구로 발전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왕권 </a:t>
            </a:r>
            <a:r>
              <a:rPr lang="ko-KR" altLang="en-US" sz="2400" b="1" dirty="0" err="1" smtClean="0"/>
              <a:t>약화ㆍ의정부와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조의 유명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무실화 초래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사 기능의 변질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자기 붕당의 이해관계 대변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 smtClean="0"/>
              <a:t>전랑권의</a:t>
            </a:r>
            <a:r>
              <a:rPr lang="ko-KR" altLang="en-US" sz="2400" b="1" dirty="0" smtClean="0"/>
              <a:t> 변질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자기 붕당의 세력 확대에 앞장</a:t>
            </a:r>
            <a:endParaRPr lang="en-US" altLang="ko-KR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1496973"/>
            <a:ext cx="777686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붕당 정치의 두 얼굴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긍정적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상호 간의 비판과 견제 가능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부정적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자기 붕당의 이익 우선시 → 권력 독점 경향 </a:t>
            </a:r>
            <a:endParaRPr lang="en-US" altLang="ko-KR" sz="2400" b="1" dirty="0"/>
          </a:p>
        </p:txBody>
      </p:sp>
      <p:grpSp>
        <p:nvGrpSpPr>
          <p:cNvPr id="13" name="그룹 12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537" y="3068960"/>
            <a:ext cx="4931727" cy="341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83124" y="1879313"/>
            <a:ext cx="526899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붕당 정치의 전개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사림의 분화</a:t>
            </a:r>
            <a:r>
              <a:rPr lang="en-US" altLang="ko-KR" sz="2400" b="1" dirty="0"/>
              <a:t>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- </a:t>
            </a:r>
            <a:r>
              <a:rPr lang="ko-KR" altLang="en-US" sz="2400" b="1" dirty="0" smtClean="0"/>
              <a:t>동인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북인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광해군 때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집권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남인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으로 분화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- </a:t>
            </a:r>
            <a:r>
              <a:rPr lang="ko-KR" altLang="en-US" sz="2400" b="1" dirty="0" smtClean="0"/>
              <a:t>서인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인조반정 주도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비변사장악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군영의 병권 장악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붕당 정치의 본격화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서인 정권이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남인의 정치 참여 허용</a:t>
            </a:r>
            <a:endParaRPr lang="en-US" altLang="ko-KR" sz="2400" b="1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5770" y="1412777"/>
            <a:ext cx="3310726" cy="46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39552" y="1484784"/>
            <a:ext cx="8136904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예송 발생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서인과 남인의 대립 격화</a:t>
            </a:r>
            <a:endParaRPr lang="en-US" altLang="ko-KR" sz="2400" b="1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359" y="2165222"/>
            <a:ext cx="8827129" cy="40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02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붕당 정치의 변질과 탕평론의 대두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붕당 정치의 변질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환국 → 특정 붕당의 권력 독점 →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서인은 노론과 소론으로 분화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탕평론의 대두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붕당 간의 대립이 왕권 위협 → 숙종이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탕평론 제기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공정한 인사 관리 → 실제로는 편당적 조치</a:t>
            </a:r>
            <a:r>
              <a:rPr lang="en-US" altLang="ko-KR" sz="2400" b="1" dirty="0" smtClean="0"/>
              <a:t>)</a:t>
            </a:r>
            <a:endParaRPr lang="en-US" altLang="ko-KR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5147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(124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1916832"/>
            <a:ext cx="590465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영조의 탕평 정책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탕평책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탕평파</a:t>
            </a:r>
            <a:r>
              <a:rPr lang="ko-KR" altLang="en-US" sz="2400" b="1" dirty="0" smtClean="0"/>
              <a:t> 육성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서원 정리</a:t>
            </a:r>
            <a:r>
              <a:rPr lang="en-US" altLang="ko-KR" sz="2400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ko-KR" altLang="en-US" sz="2400" b="1" dirty="0" err="1" smtClean="0"/>
              <a:t>전랑권</a:t>
            </a:r>
            <a:r>
              <a:rPr lang="ko-KR" altLang="en-US" sz="2400" b="1" dirty="0" smtClean="0"/>
              <a:t> 약화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개혁 정치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균역법 시행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가혹한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형벌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제도 개선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신문고 부활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문물제도 정비</a:t>
            </a:r>
            <a:r>
              <a:rPr lang="en-US" altLang="ko-KR" sz="2400" b="1" dirty="0" smtClean="0"/>
              <a:t>: “</a:t>
            </a:r>
            <a:r>
              <a:rPr lang="ko-KR" altLang="en-US" sz="2400" b="1" dirty="0" err="1" smtClean="0"/>
              <a:t>속대전</a:t>
            </a:r>
            <a:r>
              <a:rPr lang="en-US" altLang="ko-KR" sz="2400" b="1" dirty="0" smtClean="0"/>
              <a:t>”, “</a:t>
            </a:r>
            <a:r>
              <a:rPr lang="ko-KR" altLang="en-US" sz="2400" b="1" dirty="0" err="1" smtClean="0"/>
              <a:t>속오례의</a:t>
            </a:r>
            <a:r>
              <a:rPr lang="en-US" altLang="ko-KR" sz="2400" b="1" dirty="0" smtClean="0"/>
              <a:t>”,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“</a:t>
            </a:r>
            <a:r>
              <a:rPr lang="ko-KR" altLang="en-US" sz="2400" b="1" dirty="0" smtClean="0"/>
              <a:t>동국문헌비고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편찬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한계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외척의 권력 강화</a:t>
            </a:r>
            <a:endParaRPr lang="en-US" altLang="ko-KR" sz="2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양 난과 조선 후기의 정치</a:t>
              </a:r>
              <a:endParaRPr lang="en-US" altLang="ko-KR" sz="22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붕당 정치의 전개와 탕평책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427984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7611" y="1340769"/>
            <a:ext cx="2640853" cy="50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426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664</Words>
  <Application>Microsoft Office PowerPoint</Application>
  <PresentationFormat>화면 슬라이드 쇼(4:3)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741</cp:revision>
  <dcterms:created xsi:type="dcterms:W3CDTF">2013-03-25T12:51:11Z</dcterms:created>
  <dcterms:modified xsi:type="dcterms:W3CDTF">2013-11-28T07:20:17Z</dcterms:modified>
</cp:coreProperties>
</file>