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75" r:id="rId8"/>
    <p:sldId id="274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2. </a:t>
            </a:r>
            <a:r>
              <a:rPr lang="ko-KR" altLang="en-US" sz="2300" b="1" dirty="0" smtClean="0"/>
              <a:t>양 난과 조선 후기의 정치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양 난 이후의 대외 관계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516216" y="352077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452104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744718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378263"/>
            <a:ext cx="501262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양 난 이후 청과 일본과의 외교 관계 변화를 설명할 수 있다</a:t>
            </a:r>
            <a:r>
              <a:rPr lang="en-US" altLang="ko-KR" sz="2400" b="1" dirty="0" smtClean="0">
                <a:latin typeface="+mn-ea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9752" y="3646064"/>
            <a:ext cx="501262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우리나라는 독도가 일찍부터 우리 영토임을 인식하고 있었음을 알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en-US" altLang="ko-KR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양 난 이후의 대외 관계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9320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674142"/>
            <a:ext cx="6963243" cy="38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984772"/>
            <a:ext cx="842493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북벌론에서 북학론으로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북벌 운동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청에 당한 치욕을 씻고 명과의 의리를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지키려는 것 → 효종 때 왕성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서인의 지지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패전 책임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회피와 정권 유지 목적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북학론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청의 국력 신장과 문화 융성 → 청의 문물을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수용해 부국 강병을 추구하자는 주장</a:t>
            </a:r>
            <a:endParaRPr lang="en-US" altLang="ko-KR" sz="2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양 난 이후의 대외 관계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9320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203834"/>
            <a:ext cx="820891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백두산 정계비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청이 만주 일대를 출입 금지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지역으로 설정 → 조선과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분쟁 발생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정계비 건립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압록강과 </a:t>
            </a:r>
            <a:r>
              <a:rPr lang="ko-KR" altLang="en-US" sz="2400" b="1" dirty="0" err="1" smtClean="0"/>
              <a:t>토문강으로</a:t>
            </a:r>
            <a:r>
              <a:rPr lang="ko-KR" altLang="en-US" sz="2400" b="1" dirty="0" smtClean="0"/>
              <a:t> 경계 확정</a:t>
            </a:r>
            <a:endParaRPr lang="en-US" altLang="ko-KR" sz="2400" b="1" dirty="0" smtClean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양 난 이후의 대외 관계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49320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3284984"/>
            <a:ext cx="4408203" cy="30819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23728" y="638132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▲백두산 정계비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105273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일본에 통신사 파견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국교 재개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에도 막부의 간청 → 기유약조 체결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 smtClean="0"/>
              <a:t>부산포만 개방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통신사 파견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막부의 요청으로 파견 → 외교 사절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선진 문물의 전파</a:t>
            </a:r>
            <a:endParaRPr lang="en-US" altLang="ko-KR" sz="2400" b="1" dirty="0" smtClean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양 난 이후의 대외 관계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49320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7614" y="3424521"/>
            <a:ext cx="6892778" cy="331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1772816"/>
            <a:ext cx="4896544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안용복의 독도 수호 활동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조선의 독도 인식</a:t>
            </a:r>
            <a:r>
              <a:rPr lang="en-US" altLang="ko-KR" sz="2400" b="1" dirty="0" smtClean="0"/>
              <a:t>: “</a:t>
            </a:r>
            <a:r>
              <a:rPr lang="ko-KR" altLang="en-US" sz="2400" b="1" dirty="0" smtClean="0"/>
              <a:t>세종실록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지리지</a:t>
            </a:r>
            <a:r>
              <a:rPr lang="en-US" altLang="ko-KR" sz="2400" b="1" dirty="0" smtClean="0"/>
              <a:t>”, </a:t>
            </a:r>
            <a:r>
              <a:rPr lang="en-US" altLang="ko-KR" sz="2400" b="1" dirty="0" smtClean="0"/>
              <a:t>“</a:t>
            </a:r>
            <a:r>
              <a:rPr lang="ko-KR" altLang="en-US" sz="2400" b="1" dirty="0" err="1" smtClean="0"/>
              <a:t>신증동국여지승람</a:t>
            </a:r>
            <a:r>
              <a:rPr lang="en-US" altLang="ko-KR" sz="2400" b="1" dirty="0" smtClean="0"/>
              <a:t>”</a:t>
            </a:r>
            <a:r>
              <a:rPr lang="ko-KR" altLang="en-US" sz="2400" b="1" dirty="0" smtClean="0"/>
              <a:t>에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조선 영토로 기록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안용복의 활동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일본에 건너가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독도가 조선 영토임을 확인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받음 → 정부의 </a:t>
            </a:r>
            <a:r>
              <a:rPr lang="ko-KR" altLang="en-US" sz="2400" b="1" dirty="0" err="1" smtClean="0"/>
              <a:t>수토</a:t>
            </a:r>
            <a:r>
              <a:rPr lang="ko-KR" altLang="en-US" sz="2400" b="1" dirty="0" smtClean="0"/>
              <a:t> 정책 추진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계기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에도 막부의 울릉도해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금지령</a:t>
            </a:r>
            <a:endParaRPr lang="en-US" altLang="ko-KR" sz="2400" b="1" dirty="0" smtClean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양 난 이후의 대외 관계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49320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9895" y="1700809"/>
            <a:ext cx="3712585" cy="38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7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양 난 이후의 대외 관계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4932040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347864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538281"/>
            <a:ext cx="853244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사고력 키우기</a:t>
            </a:r>
            <a:r>
              <a:rPr lang="en-US" altLang="ko-KR" sz="2400" b="1" dirty="0" smtClean="0"/>
              <a:t>]</a:t>
            </a:r>
          </a:p>
          <a:p>
            <a:pPr>
              <a:lnSpc>
                <a:spcPct val="120000"/>
              </a:lnSpc>
            </a:pP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1. </a:t>
            </a:r>
            <a:r>
              <a:rPr lang="ko-KR" altLang="en-US" sz="2400" b="1" dirty="0" smtClean="0"/>
              <a:t>소현 세자가 서양 문물에 관심을 갖게 된 이유가 무엇인지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말해보자</a:t>
            </a:r>
            <a:r>
              <a:rPr lang="en-US" altLang="ko-KR" sz="2400" b="1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ko-KR" sz="2400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답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소현 세자는 부국 강병을 위해 외국의 우수한 문화를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받아들여야 한다고 생각하였다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en-US" altLang="ko-K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2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붕당 정치의 전개와 탕평책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353</Words>
  <Application>Microsoft Office PowerPoint</Application>
  <PresentationFormat>화면 슬라이드 쇼(4:3)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715</cp:revision>
  <dcterms:created xsi:type="dcterms:W3CDTF">2013-03-25T12:51:11Z</dcterms:created>
  <dcterms:modified xsi:type="dcterms:W3CDTF">2013-11-28T07:11:34Z</dcterms:modified>
</cp:coreProperties>
</file>