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76" r:id="rId10"/>
    <p:sldId id="277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양 난과 조선 후기의 정치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왜란과 호란의 극복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876256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340768"/>
            <a:ext cx="872488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1, 2]</a:t>
            </a:r>
            <a:r>
              <a:rPr lang="ko-KR" altLang="en-US" sz="2400" b="1" dirty="0" smtClean="0"/>
              <a:t>의 주장을 간략히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예시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자료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1]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 주장은 청과의 전쟁을 피하기 위해 청의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 요구를 받아들이자는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주화론이고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자료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2]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 주장은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명과의 의리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명분을 지키기 위해 청의 요구를 거부하자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는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척화론이다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 smtClean="0"/>
              <a:t>1, 2]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중에서 하나를 선택하여 그 주장을 반박하는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글을 써보자</a:t>
            </a:r>
            <a:r>
              <a:rPr lang="en-US" altLang="ko-KR" sz="2400" b="1" dirty="0" smtClean="0"/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양 난 이후의 대외 관계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52104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4471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378263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왜란과 호란의 과정을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646064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왜란과 호란이 동아시아 세계에 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끼친 영향을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323528" y="2034479"/>
            <a:ext cx="49685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지금 신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臣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에게는 아직 열두 척의 전선이 있습니다</a:t>
            </a:r>
            <a:r>
              <a:rPr lang="en-US" altLang="ko-KR" sz="2400" b="1" dirty="0" smtClean="0"/>
              <a:t>. …… </a:t>
            </a:r>
            <a:r>
              <a:rPr lang="ko-KR" altLang="en-US" sz="2400" b="1" dirty="0" smtClean="0"/>
              <a:t>전선의 수가 비록 적으나 신이 죽지 않는 한 왜적은 감히 우리를 업신여기지 못할 것입니다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-“</a:t>
            </a:r>
            <a:r>
              <a:rPr lang="ko-KR" altLang="en-US" sz="2400" b="1" dirty="0" err="1" smtClean="0"/>
              <a:t>이충무공전서</a:t>
            </a:r>
            <a:r>
              <a:rPr lang="ko-KR" altLang="en-US" sz="2400" b="1" dirty="0" smtClean="0"/>
              <a:t>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314880" cy="4940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628957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▲이순신 영정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충남 아산 현충사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9847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왜군의 침략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국내 정세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여진의 침범과 왜인의 소란 반발 → 비변사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방군수포로</a:t>
            </a:r>
            <a:r>
              <a:rPr lang="ko-KR" altLang="en-US" sz="2400" b="1" dirty="0" smtClean="0"/>
              <a:t> 국방력 약화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일본 정세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도요토미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히데요시의</a:t>
            </a:r>
            <a:r>
              <a:rPr lang="ko-KR" altLang="en-US" sz="2400" b="1" dirty="0" smtClean="0"/>
              <a:t> 전국 시대 통일 → 조선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침략</a:t>
            </a:r>
            <a:endParaRPr lang="en-US" altLang="ko-KR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96973"/>
            <a:ext cx="507799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수군과 의병의 활약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수군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의병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관군의 활동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정유재란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휴전 협상 결렬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왜군의 재침 → </a:t>
            </a:r>
            <a:r>
              <a:rPr lang="ko-KR" altLang="en-US" sz="2400" b="1" dirty="0" err="1" smtClean="0"/>
              <a:t>직산과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명량에서</a:t>
            </a:r>
            <a:r>
              <a:rPr lang="ko-KR" altLang="en-US" sz="2400" b="1" dirty="0" smtClean="0"/>
              <a:t> 격퇴 → 왜군 철수</a:t>
            </a:r>
            <a:endParaRPr lang="en-US" altLang="ko-KR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455210" cy="52826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" y="2553725"/>
            <a:ext cx="4891895" cy="1451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11206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왜란의 영향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조선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인구 감소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농토 황폐화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재정 궁핍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문화재 소실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ㆍ약탈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국력 쇠퇴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여진 성장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후금</a:t>
            </a:r>
            <a:r>
              <a:rPr lang="ko-KR" altLang="en-US" sz="2400" b="1" dirty="0" smtClean="0"/>
              <a:t> 건국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일본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에도 막부 성립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문화 발전 계기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56" y="3501008"/>
            <a:ext cx="5432440" cy="2978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1916832"/>
            <a:ext cx="813690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광해군의 중립 외교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국내 정치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전후 복구 사업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양안ㆍ호적</a:t>
            </a:r>
            <a:r>
              <a:rPr lang="ko-KR" altLang="en-US" sz="2400" b="1" dirty="0" smtClean="0"/>
              <a:t> 작성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국방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강화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대동법 실시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대외 관계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명과 </a:t>
            </a:r>
            <a:r>
              <a:rPr lang="ko-KR" altLang="en-US" sz="2400" b="1" dirty="0" err="1" smtClean="0"/>
              <a:t>후금</a:t>
            </a:r>
            <a:r>
              <a:rPr lang="ko-KR" altLang="en-US" sz="2400" b="1" dirty="0" smtClean="0"/>
              <a:t> 사이에서 중립 외교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02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554461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호란의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발발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인조반정 → 서인의 </a:t>
            </a:r>
            <a:r>
              <a:rPr lang="ko-KR" altLang="en-US" sz="2400" b="1" dirty="0" err="1" smtClean="0"/>
              <a:t>친명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배금 정책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smtClean="0"/>
              <a:t>호란의 </a:t>
            </a:r>
            <a:r>
              <a:rPr lang="ko-KR" altLang="en-US" sz="2400" b="1" smtClean="0"/>
              <a:t>발발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정묘호란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화의 성립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군신 관계 요구 → 조선의 거부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→ 병자호란 → 청의 군신 관계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수용</a:t>
            </a:r>
            <a:endParaRPr lang="en-US" altLang="ko-KR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12826"/>
            <a:ext cx="3058331" cy="5205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4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왜란과 호란의 극복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" y="1439501"/>
            <a:ext cx="9119892" cy="4365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459</Words>
  <Application>Microsoft Office PowerPoint</Application>
  <PresentationFormat>화면 슬라이드 쇼(4:3)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692</cp:revision>
  <dcterms:created xsi:type="dcterms:W3CDTF">2013-03-25T12:51:11Z</dcterms:created>
  <dcterms:modified xsi:type="dcterms:W3CDTF">2013-12-05T00:39:08Z</dcterms:modified>
</cp:coreProperties>
</file>