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48518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조선의 건국과 통치 체제의 정비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조선 초기의 대외 관계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588224" y="3500334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060848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조선이 명과의 관계에서 사대의 원칙 아래 실리를 추구하였음을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591248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조선이 여진과 일본과의 외교에서 회유책과 강경책을 함께 펼치는 교린 정책을 펼쳤음을 알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초기의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2" name="그림 11" descr="삽3-1-3 최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723" y="1412776"/>
            <a:ext cx="4395781" cy="3744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0509" y="300812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황해</a:t>
            </a:r>
            <a:endParaRPr lang="ko-KR" alt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56376" y="25649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동해</a:t>
            </a:r>
            <a:endParaRPr lang="ko-KR" altLang="en-US" sz="1200" b="1" dirty="0"/>
          </a:p>
        </p:txBody>
      </p:sp>
      <p:sp>
        <p:nvSpPr>
          <p:cNvPr id="13" name="직사각형 12"/>
          <p:cNvSpPr/>
          <p:nvPr/>
        </p:nvSpPr>
        <p:spPr>
          <a:xfrm>
            <a:off x="395536" y="1484784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오직 어진 자만이 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大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로서 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小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를 섬길 수 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오직 지혜로운 자만이 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小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로서 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大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를 섬길 수 있습니다</a:t>
            </a:r>
            <a:r>
              <a:rPr lang="en-US" altLang="ko-KR" sz="24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대로서 소를 섬기는 자는 천하를 보전할 수 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소로서 대를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섬기는 자는 그 나라를 보전할 수 있습니다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- “</a:t>
            </a:r>
            <a:r>
              <a:rPr lang="ko-KR" altLang="en-US" sz="2400" b="1" dirty="0" smtClean="0"/>
              <a:t>맹자”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412776"/>
            <a:ext cx="878497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명과의 관계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태조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요동 정벌 추진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태종 이후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친선 관계 유지 → 왕권 확립과 국가 안정 목적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사대 외교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ㆍ조공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경제적ㆍ문화적</a:t>
            </a:r>
            <a:r>
              <a:rPr lang="ko-KR" altLang="en-US" sz="2400" b="1" dirty="0" smtClean="0"/>
              <a:t> 교류 → 선진 문물 수용 통로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일종의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공무역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ㆍ책봉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국왕의 지위를 인정받는 형식적 절차 → 정치 안정에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도움</a:t>
            </a:r>
            <a:endParaRPr lang="en-US" altLang="ko-KR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초기의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96973"/>
            <a:ext cx="5077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2. 4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군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6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진 개척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여진과의 관계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교린 정책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ㆍ회유책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귀순 장려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교역 허용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(</a:t>
            </a:r>
            <a:r>
              <a:rPr lang="ko-KR" altLang="en-US" sz="2400" b="1" dirty="0" err="1" smtClean="0"/>
              <a:t>무역소</a:t>
            </a:r>
            <a:r>
              <a:rPr lang="ko-KR" altLang="en-US" sz="2400" b="1" dirty="0" smtClean="0"/>
              <a:t> 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사절 왕래를 통한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 교역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ㆍ강경책</a:t>
            </a:r>
            <a:r>
              <a:rPr lang="en-US" altLang="ko-KR" sz="2400" b="1" dirty="0" smtClean="0"/>
              <a:t>: 4</a:t>
            </a:r>
            <a:r>
              <a:rPr lang="ko-KR" altLang="en-US" sz="2400" b="1" dirty="0" smtClean="0"/>
              <a:t>군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진 개척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오늘날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의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국경 확정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사민 정책 추진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북방 개척과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국토의 균형 발전 추구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지역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방어 체제 확립 목적</a:t>
            </a:r>
            <a:endParaRPr lang="en-US" altLang="ko-KR" sz="2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초기의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그림 9" descr="제목 없음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23200"/>
            <a:ext cx="3848238" cy="30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1916832"/>
            <a:ext cx="813690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일본에 제한된 교역 허용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일본과의 관계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교린 정책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ㆍ강경책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대마도 토벌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이종무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ㆍ회유책</a:t>
            </a:r>
            <a:r>
              <a:rPr lang="en-US" altLang="ko-KR" sz="2400" b="1" dirty="0" smtClean="0"/>
              <a:t>: 3</a:t>
            </a:r>
            <a:r>
              <a:rPr lang="ko-KR" altLang="en-US" sz="2400" b="1" dirty="0" smtClean="0"/>
              <a:t>포 개방 → 제한된 교역 허용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동남아시아와의 교류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조공 형식으로 토산품을 가져와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교역</a:t>
            </a:r>
            <a:endParaRPr lang="en-US" altLang="ko-KR" sz="2400" b="1" dirty="0" smtClean="0"/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초기의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왜란과 호란의 극복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330</Words>
  <Application>Microsoft Office PowerPoint</Application>
  <PresentationFormat>화면 슬라이드 쇼(4:3)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654</cp:revision>
  <dcterms:created xsi:type="dcterms:W3CDTF">2013-03-25T12:51:11Z</dcterms:created>
  <dcterms:modified xsi:type="dcterms:W3CDTF">2013-11-28T06:51:11Z</dcterms:modified>
</cp:coreProperties>
</file>