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6" r:id="rId10"/>
    <p:sldId id="277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다양한 사상과 귀족 문화의 발달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불교와 도교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풍수지리설의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4128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60" y="2200796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도교와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풍수도참설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역할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나라의 안정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왕실의 번영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기원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복을 기원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도교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도교 행사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초제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도교 사원 건립 → 민간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신앙 형태로 유지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 smtClean="0"/>
              <a:t>풍수도참설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풍수지리설 </a:t>
            </a:r>
            <a:r>
              <a:rPr lang="en-US" altLang="ko-KR" sz="2400" b="1" dirty="0" smtClean="0"/>
              <a:t>+ </a:t>
            </a:r>
            <a:r>
              <a:rPr lang="ko-KR" altLang="en-US" sz="2400" b="1" dirty="0" smtClean="0"/>
              <a:t>도참사상</a:t>
            </a:r>
            <a:endParaRPr lang="en-US" altLang="ko-K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71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과학 기술의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3398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059557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불교가 국가의 보호 아래 교종과 선종의 대립을 극복하였음을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663256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도교와 풍수지리설은 일상생활에 많은 영향을 끼쳤음을 파악할 수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45232" y="1413814"/>
            <a:ext cx="424847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짐의 지극한 관심은 연등과 </a:t>
            </a:r>
            <a:r>
              <a:rPr lang="ko-KR" altLang="en-US" sz="2400" b="1" dirty="0" err="1" smtClean="0"/>
              <a:t>팔관에</a:t>
            </a:r>
            <a:r>
              <a:rPr lang="ko-KR" altLang="en-US" sz="2400" b="1" dirty="0" smtClean="0"/>
              <a:t> 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연등은 부처를 섬기는 것이요</a:t>
            </a:r>
            <a:r>
              <a:rPr lang="en-US" altLang="ko-KR" sz="2400" b="1" dirty="0" smtClean="0"/>
              <a:t>. </a:t>
            </a:r>
            <a:r>
              <a:rPr lang="ko-KR" altLang="en-US" sz="2400" b="1" dirty="0" err="1" smtClean="0"/>
              <a:t>팔관은</a:t>
            </a:r>
            <a:r>
              <a:rPr lang="ko-KR" altLang="en-US" sz="2400" b="1" dirty="0" smtClean="0"/>
              <a:t> 하늘의 신령과 오악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五嶽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명산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名山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대천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大川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용신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龍神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섬기는 것이다</a:t>
            </a:r>
            <a:r>
              <a:rPr lang="en-US" altLang="ko-KR" sz="2400" b="1" dirty="0" smtClean="0"/>
              <a:t>. …… </a:t>
            </a:r>
            <a:r>
              <a:rPr lang="ko-KR" altLang="en-US" sz="2400" b="1" dirty="0" smtClean="0"/>
              <a:t>군신이 함께 즐기기로 하였으니 마땅히 조심하여 이대로 시행할 것이다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- </a:t>
            </a:r>
            <a:r>
              <a:rPr lang="ko-KR" altLang="en-US" sz="2400" b="1" dirty="0" smtClean="0"/>
              <a:t>훈요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4921423"/>
            <a:ext cx="3495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▲팔관회 재현 모습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대구 밀레니엄 팔관회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04" y="2041104"/>
            <a:ext cx="4198776" cy="2799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7" y="2034479"/>
            <a:ext cx="799288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불교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역할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국가의 </a:t>
            </a:r>
            <a:r>
              <a:rPr lang="ko-KR" altLang="en-US" sz="2400" b="1" dirty="0" err="1" smtClean="0"/>
              <a:t>안녕ㆍ개인의</a:t>
            </a:r>
            <a:r>
              <a:rPr lang="ko-KR" altLang="en-US" sz="2400" b="1" dirty="0" smtClean="0"/>
              <a:t> 행복 기원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국가와 사회를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통합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태조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사찰 건립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훈요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조에서 불교 행사 중시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광종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승과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승계 수여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국사ㆍ왕사</a:t>
            </a:r>
            <a:r>
              <a:rPr lang="ko-KR" altLang="en-US" sz="2400" b="1" dirty="0" smtClean="0"/>
              <a:t> 제도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사찰에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토지ㆍ노비</a:t>
            </a:r>
            <a:r>
              <a:rPr lang="ko-KR" altLang="en-US" sz="2400" b="1" dirty="0" smtClean="0"/>
              <a:t> 지급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승려의 면역 혜택</a:t>
            </a:r>
            <a:endParaRPr lang="en-US" altLang="ko-KR" sz="2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060848"/>
            <a:ext cx="82809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의천의 불교 통합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불교의 분열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선종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 말 대두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이후 교종과 선종의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두 흐름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교종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귀족 사회가 안정되면서 </a:t>
            </a:r>
            <a:r>
              <a:rPr lang="ko-KR" altLang="en-US" sz="2400" b="1" dirty="0" err="1" smtClean="0"/>
              <a:t>화엄종ㆍ법상종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등 왕실과 귀족의 지원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의천의 교단 통합 운동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화엄종을 중심으로 교종 정리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→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해동 천태종을 창시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교관겸수</a:t>
            </a:r>
            <a:r>
              <a:rPr lang="ko-KR" altLang="en-US" sz="2400" b="1" dirty="0" smtClean="0"/>
              <a:t> 제창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7544" y="1652139"/>
            <a:ext cx="828092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신앙 결사 운동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외형적 발전만 추구한 불교의 세속화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지눌의</a:t>
            </a:r>
            <a:r>
              <a:rPr lang="ko-KR" altLang="en-US" sz="2400" b="1" dirty="0" smtClean="0"/>
              <a:t> 신앙 결사 운동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수선사</a:t>
            </a:r>
            <a:r>
              <a:rPr lang="ko-KR" altLang="en-US" sz="2400" b="1" dirty="0" smtClean="0"/>
              <a:t> 결사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돈오점수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정혜쌍수 → </a:t>
            </a:r>
            <a:r>
              <a:rPr lang="ko-KR" altLang="en-US" sz="2400" b="1" dirty="0" err="1" smtClean="0"/>
              <a:t>선ㆍ교</a:t>
            </a:r>
            <a:r>
              <a:rPr lang="ko-KR" altLang="en-US" sz="2400" b="1" dirty="0" smtClean="0"/>
              <a:t> 일치 사상 정립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혜심의 </a:t>
            </a:r>
            <a:r>
              <a:rPr lang="ko-KR" altLang="en-US" sz="2400" b="1" dirty="0" err="1" smtClean="0"/>
              <a:t>유ㆍ불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일치설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성리학 수용의 사상적 토양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 err="1" smtClean="0"/>
              <a:t>요세의</a:t>
            </a:r>
            <a:r>
              <a:rPr lang="ko-KR" altLang="en-US" sz="2400" b="1" dirty="0" smtClean="0"/>
              <a:t> 신앙 결사 운동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백련결사 → </a:t>
            </a:r>
            <a:r>
              <a:rPr lang="ko-KR" altLang="en-US" sz="2400" b="1" dirty="0" err="1" smtClean="0"/>
              <a:t>수선사와</a:t>
            </a:r>
            <a:r>
              <a:rPr lang="ko-KR" altLang="en-US" sz="2400" b="1" dirty="0" smtClean="0"/>
              <a:t> 함께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고려 후기 불교 이끎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⑤ 고려 말 불교 폐단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권문세족과 연결되어 </a:t>
            </a:r>
            <a:r>
              <a:rPr lang="ko-KR" altLang="en-US" sz="2400" b="1" dirty="0" err="1" smtClean="0"/>
              <a:t>토지ㆍ노비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차지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고리대</a:t>
            </a:r>
            <a:r>
              <a:rPr lang="ko-KR" altLang="en-US" sz="2400" b="1" dirty="0" smtClean="0"/>
              <a:t> 실시</a:t>
            </a:r>
            <a:endParaRPr lang="en-US" altLang="ko-K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" y="1720159"/>
            <a:ext cx="9133919" cy="3775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4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607" y="1412776"/>
            <a:ext cx="8724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의 밑줄 친 양극단을 극복하기 위해 의천이 주장한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내용을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말해보자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교관겸수를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주장하며 교종과 선종을 통합하려고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노력하였다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ko-KR" altLang="en-US" sz="2400" b="1" dirty="0" err="1" smtClean="0"/>
              <a:t>지눌이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와 같은 주장을 하게 된 배경을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불교가 외형적 발전만 추구하여 세속화되자 이를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비판하고 불교 본연의 모습을 찾기 위해서였다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9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불교와 도교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풍수지리설의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527" y="1556792"/>
            <a:ext cx="4536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대장경 간행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목적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부처의 힘으로 외세의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침략 격퇴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초조대장경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몽골 침입으로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대부분 소실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일부만 전함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교장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의천 편찬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고려ㆍ송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ㆍ요의</a:t>
            </a:r>
            <a:r>
              <a:rPr lang="ko-KR" altLang="en-US" sz="2400" b="1" dirty="0" smtClean="0"/>
              <a:t> 대장경에 대한 주석서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를 모아 편찬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팔만대장경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부처의 힘으로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몽골을 물리치기 위해 제작</a:t>
            </a:r>
            <a:endParaRPr lang="en-US" altLang="ko-KR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42" y="2204864"/>
            <a:ext cx="4152146" cy="3040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8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584</Words>
  <Application>Microsoft Office PowerPoint</Application>
  <PresentationFormat>화면 슬라이드 쇼(4:3)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489</cp:revision>
  <dcterms:created xsi:type="dcterms:W3CDTF">2013-03-25T12:51:11Z</dcterms:created>
  <dcterms:modified xsi:type="dcterms:W3CDTF">2013-12-18T00:30:00Z</dcterms:modified>
</cp:coreProperties>
</file>