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0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3. </a:t>
            </a:r>
            <a:r>
              <a:rPr lang="ko-KR" altLang="en-US" sz="2300" b="1" dirty="0" smtClean="0"/>
              <a:t>신분 제도와 생활 모습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고려인의 생활 모습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876256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308088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59966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5" y="2234247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백성을 보살피기 위해 다양한 사회 시책을 실시했음을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501008"/>
            <a:ext cx="52565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고려의 여성과 가족 제도는 다른 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시대와 차이점이 있음을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고려인의 생활 모습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95536" y="1886747"/>
            <a:ext cx="482453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err="1" smtClean="0"/>
              <a:t>순비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順妃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허씨는 </a:t>
            </a:r>
            <a:r>
              <a:rPr lang="ko-KR" altLang="en-US" sz="2400" b="1" dirty="0" err="1" smtClean="0"/>
              <a:t>공암현</a:t>
            </a:r>
            <a:r>
              <a:rPr lang="ko-KR" altLang="en-US" sz="2400" b="1" dirty="0" smtClean="0"/>
              <a:t> 사람으로 </a:t>
            </a:r>
            <a:r>
              <a:rPr lang="ko-KR" altLang="en-US" sz="2400" b="1" dirty="0" err="1" smtClean="0"/>
              <a:t>중찬</a:t>
            </a:r>
            <a:r>
              <a:rPr lang="ko-KR" altLang="en-US" sz="2400" b="1" dirty="0" smtClean="0"/>
              <a:t> 허공의 딸이다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일찍이 </a:t>
            </a:r>
            <a:r>
              <a:rPr lang="ko-KR" altLang="en-US" sz="2400" b="1" dirty="0" err="1" smtClean="0"/>
              <a:t>평양공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왕현에게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시집가서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남 </a:t>
            </a:r>
            <a:r>
              <a:rPr lang="en-US" altLang="ko-KR" sz="2400" b="1" dirty="0" smtClean="0"/>
              <a:t>4</a:t>
            </a:r>
            <a:r>
              <a:rPr lang="ko-KR" altLang="en-US" sz="2400" b="1" dirty="0" smtClean="0"/>
              <a:t>녀를 낳았으나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그가 </a:t>
            </a:r>
            <a:r>
              <a:rPr lang="ko-KR" altLang="en-US" sz="2400" b="1" dirty="0" smtClean="0"/>
              <a:t>죽자 </a:t>
            </a:r>
            <a:r>
              <a:rPr lang="ko-KR" altLang="en-US" sz="2400" b="1" dirty="0" err="1" smtClean="0"/>
              <a:t>충선왕이</a:t>
            </a:r>
            <a:r>
              <a:rPr lang="ko-KR" altLang="en-US" sz="2400" b="1" dirty="0" smtClean="0"/>
              <a:t> 부인으로 맞이하였다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허씨가 왕비로 즉위하자 </a:t>
            </a:r>
            <a:r>
              <a:rPr lang="ko-KR" altLang="en-US" sz="2400" b="1" dirty="0" err="1" smtClean="0"/>
              <a:t>순비로</a:t>
            </a:r>
            <a:r>
              <a:rPr lang="ko-KR" altLang="en-US" sz="2400" b="1" dirty="0" smtClean="0"/>
              <a:t> 책봉하였다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  - “</a:t>
            </a:r>
            <a:r>
              <a:rPr lang="ko-KR" altLang="en-US" sz="2400" b="1" dirty="0" smtClean="0"/>
              <a:t>고려사”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22616"/>
            <a:ext cx="3868722" cy="31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7" y="2034479"/>
            <a:ext cx="576064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사회 시책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종류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의창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빈민 구제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상평창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물가 조절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동ㆍ서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대비원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의료 기관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혜민국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의약 제공</a:t>
            </a:r>
            <a:r>
              <a:rPr lang="en-US" altLang="ko-KR" sz="24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제위보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기금 마련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이자로 빈민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구제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정책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고리대를</a:t>
            </a:r>
            <a:r>
              <a:rPr lang="ko-KR" altLang="en-US" sz="2400" b="1" dirty="0" smtClean="0"/>
              <a:t> 막기 위해 법으로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이자율 제한</a:t>
            </a:r>
            <a:endParaRPr lang="en-US" altLang="ko-KR" sz="2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고려인의 생활 모습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880" y="2204864"/>
            <a:ext cx="3384817" cy="29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1186640"/>
            <a:ext cx="828092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법률과 풍속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관습법 중심</a:t>
            </a:r>
            <a:r>
              <a:rPr lang="en-US" altLang="ko-KR" sz="2400" b="1" dirty="0" smtClean="0"/>
              <a:t>, 3</a:t>
            </a:r>
            <a:r>
              <a:rPr lang="ko-KR" altLang="en-US" sz="2400" b="1" dirty="0" err="1" smtClean="0"/>
              <a:t>심제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사형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형벌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태ㆍ장ㆍ도ㆍ유ㆍ사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반역죄와 </a:t>
            </a:r>
            <a:r>
              <a:rPr lang="ko-KR" altLang="en-US" sz="2400" b="1" dirty="0" err="1" smtClean="0"/>
              <a:t>불효죄는</a:t>
            </a:r>
            <a:r>
              <a:rPr lang="ko-KR" altLang="en-US" sz="2400" b="1" dirty="0" smtClean="0"/>
              <a:t> 중죄로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다스림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명절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정월 초하루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삼짇날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단오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유두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추석 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향도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기원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불교에 바탕을 둔 농촌 공동체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군현이나 촌락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단위로 조직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활동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초기 </a:t>
            </a:r>
            <a:r>
              <a:rPr lang="en-US" altLang="ko-KR" sz="2400" b="1" dirty="0" smtClean="0"/>
              <a:t>– </a:t>
            </a:r>
            <a:r>
              <a:rPr lang="ko-KR" altLang="en-US" sz="2400" b="1" dirty="0" err="1" smtClean="0"/>
              <a:t>매향</a:t>
            </a:r>
            <a:r>
              <a:rPr lang="ko-KR" altLang="en-US" sz="2400" b="1" dirty="0" smtClean="0"/>
              <a:t> 활동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대규모 불사 등에 동원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지역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사회 통합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후기 </a:t>
            </a:r>
            <a:r>
              <a:rPr lang="en-US" altLang="ko-KR" sz="2400" b="1" dirty="0" smtClean="0"/>
              <a:t>–</a:t>
            </a:r>
            <a:r>
              <a:rPr lang="ko-KR" altLang="en-US" sz="2400" b="1" dirty="0" smtClean="0"/>
              <a:t>마을 행사 주도 등 농민 조직으로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변화</a:t>
            </a:r>
            <a:endParaRPr lang="en-US" altLang="ko-KR" sz="2400" b="1" dirty="0"/>
          </a:p>
        </p:txBody>
      </p:sp>
      <p:grpSp>
        <p:nvGrpSpPr>
          <p:cNvPr id="26" name="그룹 2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고려인의 생활 모습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628800"/>
            <a:ext cx="49657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가족 제도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소가족 중심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일부일처제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자녀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균분 상속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여성의 지위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다른 시대에 비해 상대적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높음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호주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나이에 따른 호적 기록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재산권 보호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재가 가능 등</a:t>
            </a:r>
            <a:endParaRPr lang="en-US" altLang="ko-KR" sz="2400" b="1" dirty="0" smtClean="0"/>
          </a:p>
        </p:txBody>
      </p:sp>
      <p:grpSp>
        <p:nvGrpSpPr>
          <p:cNvPr id="11" name="그룹 1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고려인의 생활 모습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296" y="2348880"/>
            <a:ext cx="3668229" cy="288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7864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(89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484784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사고력 키우기</a:t>
            </a:r>
            <a:r>
              <a:rPr lang="en-US" altLang="ko-KR" sz="2400" b="1" dirty="0" smtClean="0"/>
              <a:t>]</a:t>
            </a:r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위 자료를 토대로 고려 시대 여성의 지위를 설명해 보자</a:t>
            </a:r>
            <a:r>
              <a:rPr lang="en-US" altLang="ko-KR" sz="2400" b="1" dirty="0" smtClean="0"/>
              <a:t>.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고려 시대에는 삼국 시대나 </a:t>
            </a:r>
            <a:r>
              <a:rPr lang="ko-KR" altLang="en-US" sz="2400" b="1" dirty="0" err="1" smtClean="0">
                <a:solidFill>
                  <a:srgbClr val="0000FF"/>
                </a:solidFill>
              </a:rPr>
              <a:t>남북국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시대에 비해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여성의 지위가 상승하였다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일부다처제가 여성들의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반대로 실시되지 못한 점이나 남녀 구분 없이 재산을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분배 받은 점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여자가 호주가 되거나 사위가 처가의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호적에 오른 점이 이를 뒷받침한다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en-US" altLang="ko-KR" sz="2400" b="1" dirty="0">
              <a:solidFill>
                <a:srgbClr val="0000FF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004048" y="77723"/>
            <a:ext cx="4032448" cy="830997"/>
            <a:chOff x="4932040" y="131728"/>
            <a:chExt cx="4032448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4932040" y="131728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신분 제도와 생활 모습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고려인의 생활 모습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50810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유학의 발달과 역사서의 편찬</a:t>
            </a: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401</Words>
  <Application>Microsoft Office PowerPoint</Application>
  <PresentationFormat>화면 슬라이드 쇼(4:3)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432</cp:revision>
  <dcterms:created xsi:type="dcterms:W3CDTF">2013-03-25T12:51:11Z</dcterms:created>
  <dcterms:modified xsi:type="dcterms:W3CDTF">2013-12-12T00:21:57Z</dcterms:modified>
</cp:coreProperties>
</file>