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57" r:id="rId6"/>
    <p:sldId id="271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경제 정책과 경제 활동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여러 나라와의 교류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903415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24929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89085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151088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송을 비롯하여 거란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여진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아라비아 상인 등 다양한 나라와의 교류 내용을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890431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 후기에 활발했던 원과의 교류 내용을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나라와의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92080" y="5281463"/>
            <a:ext cx="332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▲청명상하도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일부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베이징고궁박물관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899537" cy="30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988840"/>
            <a:ext cx="813690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송과의 교류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목적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선진 문물 수입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사신ㆍ상인</a:t>
            </a:r>
            <a:r>
              <a:rPr lang="ko-KR" altLang="en-US" sz="2400" b="1" dirty="0" smtClean="0"/>
              <a:t> 왕래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유학생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ㆍ유학승</a:t>
            </a:r>
            <a:r>
              <a:rPr lang="ko-KR" altLang="en-US" sz="2400" b="1" dirty="0" smtClean="0"/>
              <a:t> 교류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형태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주로 공무역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사무역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국가 통제로 점차 쇠퇴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– </a:t>
            </a:r>
            <a:r>
              <a:rPr lang="ko-KR" altLang="en-US" sz="2400" b="1" dirty="0" smtClean="0"/>
              <a:t>벽란도 번창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무역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서적ㆍ약재ㆍ지배층의</a:t>
            </a:r>
            <a:r>
              <a:rPr lang="ko-KR" altLang="en-US" sz="2400" b="1" dirty="0" smtClean="0"/>
              <a:t> 사치품 수입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금ㆍ은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ㆍ인삼ㆍ종이ㆍ먹</a:t>
            </a:r>
            <a:r>
              <a:rPr lang="ko-KR" altLang="en-US" sz="2400" b="1" dirty="0" smtClean="0"/>
              <a:t> 수출</a:t>
            </a:r>
            <a:endParaRPr lang="en-US" altLang="ko-KR" sz="2400" b="1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나라와의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7" y="1796155"/>
            <a:ext cx="576064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거란ㆍ여진ㆍ일본과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교류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 err="1" smtClean="0"/>
              <a:t>거란ㆍ여진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북방 안정을 위해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실시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일본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답례품을 하사하는 형태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아라비아 상인 왕래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몇 차례에 불과했으나 대규모로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방문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향료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공작 등 진귀한 물품</a:t>
            </a:r>
            <a:endParaRPr lang="en-US" altLang="ko-KR" sz="2400" b="1" dirty="0" smtClean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나라와의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25" y="1333572"/>
            <a:ext cx="3451624" cy="49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나라와의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74" y="2088547"/>
            <a:ext cx="3518314" cy="3035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189646"/>
            <a:ext cx="56166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원과의 교류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사무역 발달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은 유출로 고려 경제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 타격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공녀ㆍ노비</a:t>
            </a:r>
            <a:r>
              <a:rPr lang="ko-KR" altLang="en-US" sz="2400" b="1" dirty="0" smtClean="0"/>
              <a:t> 등 인적 자원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유출로 문제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동서 교류 활발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색목인이 귀화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하여 관리나 상인으로 활동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7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개로 구분된 신분 제도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238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382</cp:revision>
  <dcterms:created xsi:type="dcterms:W3CDTF">2013-03-25T12:51:11Z</dcterms:created>
  <dcterms:modified xsi:type="dcterms:W3CDTF">2013-10-11T06:58:42Z</dcterms:modified>
</cp:coreProperties>
</file>