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70" r:id="rId5"/>
    <p:sldId id="257" r:id="rId6"/>
    <p:sldId id="271" r:id="rId7"/>
    <p:sldId id="264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12120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2. </a:t>
            </a:r>
            <a:r>
              <a:rPr lang="ko-KR" altLang="en-US" sz="2300" b="1" dirty="0" smtClean="0"/>
              <a:t>경제 정책과 경제 활동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다양한 산업의 발달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831407" y="357301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80096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815686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3" y="2306255"/>
            <a:ext cx="501262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농업과 더불어 다양한 수공업이</a:t>
            </a:r>
            <a:endParaRPr lang="en-US" altLang="ko-KR" sz="24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발달하였음을 이해할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3717032"/>
            <a:ext cx="501262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국가에서 상업을 적극 육성한 내용을 파악할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en-US" altLang="ko-KR" sz="2400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(80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활동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다양한 산업의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55081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92080" y="5065439"/>
            <a:ext cx="3324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▲삼한통보와 해동통보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대전 화폐박물관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sp>
        <p:nvSpPr>
          <p:cNvPr id="10" name="직사각형 9"/>
          <p:cNvSpPr/>
          <p:nvPr/>
        </p:nvSpPr>
        <p:spPr>
          <a:xfrm>
            <a:off x="323528" y="1916832"/>
            <a:ext cx="496855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화폐를 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전면적으로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쓰는 정책을 중단하려 한다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차와 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음식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쌀 같은 물품을 파는 점포들이 장사하는 데에는 예전처럼 화폐를 사용하고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그 밖에 백성이 사사로이 물건을 사고 팔 때는 토산물을 임의로 쓰도록 하라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    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       - “</a:t>
            </a:r>
            <a:r>
              <a:rPr lang="ko-KR" altLang="en-US" sz="2400" b="1" dirty="0" smtClean="0"/>
              <a:t>고려사” </a:t>
            </a:r>
            <a:r>
              <a:rPr lang="en-US" altLang="ko-KR" sz="2400" b="1" dirty="0" smtClean="0"/>
              <a:t>-</a:t>
            </a:r>
            <a:endParaRPr lang="ko-KR" altLang="en-US" sz="2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94626"/>
            <a:ext cx="3567017" cy="2818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(80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1988840"/>
            <a:ext cx="5616624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농업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/>
              <a:t> </a:t>
            </a:r>
            <a:r>
              <a:rPr lang="ko-KR" altLang="en-US" sz="2400" b="1" dirty="0" smtClean="0"/>
              <a:t>① 중농 정책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개간ㆍ간척</a:t>
            </a:r>
            <a:r>
              <a:rPr lang="ko-KR" altLang="en-US" sz="2400" b="1" dirty="0" smtClean="0"/>
              <a:t> 장려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면세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농번기 잡역 동원 금지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재해 시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세금 감면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기술 발달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저수지 증가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우경 </a:t>
            </a: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일반화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시비법</a:t>
            </a:r>
            <a:r>
              <a:rPr lang="ko-KR" altLang="en-US" sz="2400" b="1" dirty="0" smtClean="0"/>
              <a:t> 발달</a:t>
            </a:r>
            <a:r>
              <a:rPr lang="en-US" altLang="ko-KR" sz="2400" b="1" dirty="0" smtClean="0"/>
              <a:t>, 2</a:t>
            </a:r>
            <a:r>
              <a:rPr lang="ko-KR" altLang="en-US" sz="2400" b="1" dirty="0" smtClean="0"/>
              <a:t>년 </a:t>
            </a:r>
            <a:r>
              <a:rPr lang="en-US" altLang="ko-KR" sz="2400" b="1" dirty="0" smtClean="0"/>
              <a:t>3</a:t>
            </a:r>
            <a:r>
              <a:rPr lang="ko-KR" altLang="en-US" sz="2400" b="1" dirty="0" smtClean="0"/>
              <a:t>작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밭</a:t>
            </a:r>
            <a:r>
              <a:rPr lang="en-US" altLang="ko-KR" sz="2400" b="1" dirty="0" smtClean="0"/>
              <a:t>),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모내기법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보급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목화 재배</a:t>
            </a:r>
            <a:endParaRPr lang="en-US" altLang="ko-KR" sz="2400" b="1" dirty="0" smtClean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활동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다양한 산업의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081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98" y="2348880"/>
            <a:ext cx="3321593" cy="28568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3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(80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활동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다양한 산업의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081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3528" y="1988840"/>
            <a:ext cx="5616624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수공업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전기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관청 수공업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왕실 물품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이나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무기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소 수공업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금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은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종이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등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후기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사원 수공업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직물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소금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기와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등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민간 수공업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(</a:t>
            </a:r>
            <a:r>
              <a:rPr lang="ko-KR" altLang="en-US" sz="2400" b="1" dirty="0" smtClean="0"/>
              <a:t>가내 수공업 중심</a:t>
            </a:r>
            <a:r>
              <a:rPr lang="en-US" altLang="ko-KR" sz="2400" b="1" dirty="0" smtClean="0"/>
              <a:t>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66" y="2132855"/>
            <a:ext cx="3759706" cy="3343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48064" y="5229200"/>
            <a:ext cx="35283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▲고려 시대 최대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철산지인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다인철소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 유물과 유적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충북 충주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(81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활동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다양한 산업의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081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3528" y="1340768"/>
            <a:ext cx="5616624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상공업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</a:t>
            </a:r>
            <a:r>
              <a:rPr lang="ko-KR" altLang="en-US" sz="2400" b="1" dirty="0" err="1" smtClean="0"/>
              <a:t>개경ㆍ대도시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시전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관영 상점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비정기</a:t>
            </a:r>
            <a:r>
              <a:rPr lang="ko-KR" altLang="en-US" sz="2400" b="1" dirty="0" smtClean="0"/>
              <a:t> 시장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지방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시장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행상의 활동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경시서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상행위 감독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④ 후기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시전의</a:t>
            </a:r>
            <a:r>
              <a:rPr lang="ko-KR" altLang="en-US" sz="2400" b="1" dirty="0" smtClean="0"/>
              <a:t> 규모 확대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원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院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발달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소금 </a:t>
            </a:r>
            <a:r>
              <a:rPr lang="ko-KR" altLang="en-US" sz="2400" b="1" dirty="0" err="1" smtClean="0"/>
              <a:t>전매제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화폐 주조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널리 유통되지 못함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주로 곡식이나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삼베 사용</a:t>
            </a:r>
            <a:endParaRPr lang="en-US" altLang="ko-KR" sz="2400" b="1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55" y="1215210"/>
            <a:ext cx="3090296" cy="50941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70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여러 나라와의 교류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317</Words>
  <Application>Microsoft Office PowerPoint</Application>
  <PresentationFormat>화면 슬라이드 쇼(4:3)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362</cp:revision>
  <dcterms:created xsi:type="dcterms:W3CDTF">2013-03-25T12:51:11Z</dcterms:created>
  <dcterms:modified xsi:type="dcterms:W3CDTF">2013-12-12T00:11:21Z</dcterms:modified>
</cp:coreProperties>
</file>