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0" r:id="rId6"/>
    <p:sldId id="275" r:id="rId7"/>
    <p:sldId id="278" r:id="rId8"/>
    <p:sldId id="279" r:id="rId9"/>
    <p:sldId id="272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원의 간섭과 공민왕의 반원 개혁 정치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220072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6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토지 제도와 수취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체제의 정비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9597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257349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고려의 자주성을 지키려고 한 공민왕의 반원 개혁 정치를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861048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신진 사대부와 신흥 무인 세력의 성장 과정을 파악할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340479" cy="4863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6116" y="2708920"/>
            <a:ext cx="270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◀ 공민왕과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노국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대장 공주</a:t>
            </a:r>
            <a:endParaRPr lang="en-US" altLang="ko-KR" sz="1400" b="1" dirty="0" smtClean="0">
              <a:latin typeface="나눔고딕 ExtraBold"/>
              <a:ea typeface="나눔고딕 ExtraBold"/>
            </a:endParaRPr>
          </a:p>
          <a:p>
            <a:r>
              <a:rPr lang="en-US" altLang="ko-KR" sz="1400" b="1" dirty="0">
                <a:latin typeface="나눔고딕 ExtraBold"/>
                <a:ea typeface="나눔고딕 ExtraBold"/>
              </a:rPr>
              <a:t>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 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서울 공민왕 사당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6132410"/>
            <a:ext cx="480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▲공민왕릉과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노국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대장 공주의 능인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현정릉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개성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이다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1879313"/>
            <a:ext cx="82089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원의 내정 간섭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내정 간섭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왕실ㆍ관청</a:t>
            </a:r>
            <a:r>
              <a:rPr lang="ko-KR" altLang="en-US" sz="2400" b="1" dirty="0" smtClean="0"/>
              <a:t> 명칭 격하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다루가치 파견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특산물ㆍ공녀</a:t>
            </a:r>
            <a:r>
              <a:rPr lang="ko-KR" altLang="en-US" sz="2400" b="1" dirty="0" smtClean="0"/>
              <a:t> 요구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영토 축소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쌍성총관부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화주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동녕부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서경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탐라총관부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제주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설치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일본 원정에 동원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두 차례 동원되었으나 실패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정동행성의 내정 간섭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교류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고려에 몽골풍 유행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원의 지배층에 </a:t>
            </a:r>
            <a:r>
              <a:rPr lang="ko-KR" altLang="en-US" sz="2400" b="1" dirty="0" err="1" smtClean="0"/>
              <a:t>고려양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전래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045630"/>
            <a:ext cx="56166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권문세족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등장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원 </a:t>
            </a:r>
            <a:r>
              <a:rPr lang="ko-KR" altLang="en-US" sz="2400" b="1" dirty="0" err="1" smtClean="0"/>
              <a:t>간섭기에</a:t>
            </a:r>
            <a:r>
              <a:rPr lang="ko-KR" altLang="en-US" sz="2400" b="1" dirty="0" smtClean="0"/>
              <a:t> 새로운 지배층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등장 → </a:t>
            </a:r>
            <a:r>
              <a:rPr lang="ko-KR" altLang="en-US" sz="2400" b="1" dirty="0" err="1" smtClean="0"/>
              <a:t>친원적</a:t>
            </a:r>
            <a:r>
              <a:rPr lang="ko-KR" altLang="en-US" sz="2400" b="1" dirty="0" smtClean="0"/>
              <a:t> 성향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정치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음서로 관직 진출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도평의사사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경제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대농장 차지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농민을 핍박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89" y="2009493"/>
            <a:ext cx="2914161" cy="3071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4937" y="2189646"/>
            <a:ext cx="498915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공민왕의 반원 개혁 정치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한족의 반란으로 원 쇠퇴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왕권 강화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반원 자주 개혁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친원</a:t>
            </a:r>
            <a:r>
              <a:rPr lang="ko-KR" altLang="en-US" sz="2400" b="1" dirty="0" smtClean="0"/>
              <a:t> 세력 숙청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정동행성 폐지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쌍성총관부</a:t>
            </a:r>
            <a:r>
              <a:rPr lang="ko-KR" altLang="en-US" sz="2400" b="1" dirty="0" smtClean="0"/>
              <a:t> 탈환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왕실 호칭 및 관제 복구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641766" cy="3906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9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4937" y="1563874"/>
            <a:ext cx="830151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내정 개혁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정방 폐지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인사권 장악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신진 사대부 </a:t>
            </a:r>
            <a:r>
              <a:rPr lang="ko-KR" altLang="en-US" sz="2400" b="1" dirty="0" err="1" smtClean="0"/>
              <a:t>등용ㆍ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권문세족 억압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신돈 </a:t>
            </a:r>
            <a:r>
              <a:rPr lang="ko-KR" altLang="en-US" sz="2400" b="1" dirty="0" err="1" smtClean="0"/>
              <a:t>등용ㆍ전민변정도감</a:t>
            </a:r>
            <a:r>
              <a:rPr lang="ko-KR" altLang="en-US" sz="2400" b="1" dirty="0" smtClean="0"/>
              <a:t> 설치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결과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홍건적ㆍ왜구의</a:t>
            </a:r>
            <a:r>
              <a:rPr lang="ko-KR" altLang="en-US" sz="2400" b="1" dirty="0" smtClean="0"/>
              <a:t> 침입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신진 사대부 성장 미약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권문세족의 반발 → 공민왕 시해로 중단</a:t>
            </a:r>
            <a:endParaRPr lang="en-US" altLang="ko-KR" sz="2400" b="1" dirty="0" smtClean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8278132" cy="2692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8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1484784"/>
            <a:ext cx="7812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신진 사대부의 성장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형성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지방 향리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중소 지주 중심으로 과거를 통해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중앙에 진출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성격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권문세족 비판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성리학 수용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친명적</a:t>
            </a:r>
            <a:r>
              <a:rPr lang="ko-KR" altLang="en-US" sz="2400" b="1" dirty="0" smtClean="0"/>
              <a:t> 성향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고려의 멸망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신흥 무인 세력 성장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홍건적과 왜구 격퇴 과정에서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성장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조선 건국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이성계와 신진 사대부의 </a:t>
            </a:r>
            <a:r>
              <a:rPr lang="ko-KR" altLang="en-US" sz="2400" b="1" dirty="0" err="1" smtClean="0"/>
              <a:t>정도전</a:t>
            </a:r>
            <a:r>
              <a:rPr lang="ko-KR" altLang="en-US" sz="2400" b="1" dirty="0" smtClean="0"/>
              <a:t> 등이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손잡고 조선 건국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059832" y="77723"/>
            <a:ext cx="6048672" cy="830997"/>
            <a:chOff x="2915816" y="131728"/>
            <a:chExt cx="6048672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291581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550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4056" y="1484784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자료를 참고하여 지배층 변화의 계기가 된 사건인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가</a:t>
            </a:r>
            <a:r>
              <a:rPr lang="en-US" altLang="ko-KR" sz="2400" b="1" dirty="0" smtClean="0"/>
              <a:t>), (</a:t>
            </a:r>
            <a:r>
              <a:rPr lang="ko-KR" altLang="en-US" sz="2400" b="1" dirty="0" smtClean="0"/>
              <a:t>라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를 채워 보자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(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가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과거제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(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라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)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공민왕의 반원 개혁 정치</a:t>
            </a:r>
            <a:endParaRPr lang="en-US" altLang="ko-KR" sz="2400" b="1" dirty="0">
              <a:solidFill>
                <a:srgbClr val="0000FF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3203848" y="77723"/>
            <a:ext cx="5904656" cy="754053"/>
            <a:chOff x="3059832" y="131728"/>
            <a:chExt cx="5904656" cy="754053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100" b="1" dirty="0" smtClean="0">
                  <a:solidFill>
                    <a:schemeClr val="tx2">
                      <a:lumMod val="75000"/>
                    </a:schemeClr>
                  </a:solidFill>
                </a:rPr>
                <a:t>원의 간섭과 공민왕의 반원 개혁 장치</a:t>
              </a:r>
              <a:endParaRPr lang="ko-KR" altLang="en-US" sz="2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067944" y="548680"/>
              <a:ext cx="302030" cy="30203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6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3612590"/>
            <a:ext cx="7772788" cy="392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0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471</Words>
  <Application>Microsoft Office PowerPoint</Application>
  <PresentationFormat>화면 슬라이드 쇼(4:3)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315</cp:revision>
  <dcterms:created xsi:type="dcterms:W3CDTF">2013-03-25T12:51:11Z</dcterms:created>
  <dcterms:modified xsi:type="dcterms:W3CDTF">2013-12-18T00:25:27Z</dcterms:modified>
</cp:coreProperties>
</file>