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0" r:id="rId6"/>
    <p:sldId id="274" r:id="rId7"/>
    <p:sldId id="272" r:id="rId8"/>
    <p:sldId id="27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거란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여진과의 관계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516216" y="3603555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597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257349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자주성을 지키기 위해 고려가 추진한 대외 정책에 대해 설명할 수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86104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송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거란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여진과의 외교 관계에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대해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95536" y="1568981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소손녕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그대 나라는 신라 땅에서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일어났고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고구려 땅은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우리 땅인데 쳐들어와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차지하였다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서 </a:t>
            </a:r>
            <a:r>
              <a:rPr lang="ko-KR" altLang="en-US" sz="2400" b="1" dirty="0" err="1" smtClean="0"/>
              <a:t>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우리는 고구려를 계승하여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나라 이름을 고려라 하였다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땅의 경계를 논한다면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그대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나라의 동경도 다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우리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땅이다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- “</a:t>
            </a:r>
            <a:r>
              <a:rPr lang="ko-KR" altLang="en-US" sz="2400" b="1" dirty="0" smtClean="0"/>
              <a:t>고려사”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542547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10~12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세기의 대외 관계</a:t>
            </a:r>
            <a:endParaRPr lang="ko-KR" altLang="en-US" sz="105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371" y="1720158"/>
            <a:ext cx="3678132" cy="36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0080" y="2060848"/>
            <a:ext cx="7812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err="1" smtClean="0">
                <a:solidFill>
                  <a:srgbClr val="0070C0"/>
                </a:solidFill>
              </a:rPr>
              <a:t>친송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북진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① 북진 정책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고구려 계승 의식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태조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서경 중시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청천강까지 영토 확장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송과의 교류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중국의 발달된 문물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송은 거란을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견제하기 위해 고려와 협력</a:t>
            </a:r>
            <a:endParaRPr lang="ko-KR" altLang="en-US" sz="2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340768"/>
            <a:ext cx="489369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거란의 침입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 침입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서희 담판으로 강동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6</a:t>
            </a:r>
            <a:r>
              <a:rPr lang="ko-KR" altLang="en-US" sz="2400" b="1" dirty="0" smtClean="0"/>
              <a:t>주 획득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 침입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개경 함락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신하의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예를 갖춘다는 조건 제시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차 침입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현종 </a:t>
            </a:r>
            <a:r>
              <a:rPr lang="ko-KR" altLang="en-US" sz="2400" b="1" dirty="0" err="1" smtClean="0"/>
              <a:t>입조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강동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반환을 요구하며 침입 →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강감찬의 </a:t>
            </a:r>
            <a:r>
              <a:rPr lang="ko-KR" altLang="en-US" sz="2400" b="1" dirty="0" err="1" smtClean="0"/>
              <a:t>귀주</a:t>
            </a:r>
            <a:r>
              <a:rPr lang="ko-KR" altLang="en-US" sz="2400" b="1" dirty="0" smtClean="0"/>
              <a:t> 대첩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영향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고려ㆍ송ㆍ요</a:t>
            </a:r>
            <a:r>
              <a:rPr lang="ko-KR" altLang="en-US" sz="2400" b="1" dirty="0" smtClean="0"/>
              <a:t> 간 세력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균형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국방력 강화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 smtClean="0"/>
              <a:t>천리장성ㆍ개경의</a:t>
            </a:r>
            <a:r>
              <a:rPr lang="ko-KR" altLang="en-US" sz="2400" b="1" dirty="0" smtClean="0"/>
              <a:t> 나성 축조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678" y="1928802"/>
            <a:ext cx="40123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57818" y="4714884"/>
            <a:ext cx="123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smtClean="0">
                <a:latin typeface="나눔고딕 ExtraBold"/>
                <a:ea typeface="나눔고딕 ExtraBold"/>
              </a:rPr>
              <a:t>강동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 6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주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0080" y="2060848"/>
            <a:ext cx="78123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여진 정벌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여진의 성장</a:t>
            </a:r>
            <a:r>
              <a:rPr lang="en-US" altLang="ko-KR" sz="2400" b="1" dirty="0" smtClean="0"/>
              <a:t>: 12</a:t>
            </a:r>
            <a:r>
              <a:rPr lang="ko-KR" altLang="en-US" sz="2400" b="1" dirty="0" smtClean="0"/>
              <a:t>세기 부족을 통일한 후 국경 침범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윤관의 여진 정벌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별무반 조직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동북 </a:t>
            </a:r>
            <a:r>
              <a:rPr lang="en-US" altLang="ko-KR" sz="2400" b="1" dirty="0" smtClean="0"/>
              <a:t>9</a:t>
            </a:r>
            <a:r>
              <a:rPr lang="ko-KR" altLang="en-US" sz="2400" b="1" dirty="0" smtClean="0"/>
              <a:t>성 축조 →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수비의 어려움과 여진의 요구로 반환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여진의 사대 요구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여진의 금 건국 → 고려의 군신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관계 요구 → </a:t>
            </a:r>
            <a:r>
              <a:rPr lang="ko-KR" altLang="en-US" sz="2400" b="1" dirty="0" err="1" smtClean="0"/>
              <a:t>이자겸</a:t>
            </a:r>
            <a:r>
              <a:rPr lang="ko-KR" altLang="en-US" sz="2400" b="1" dirty="0" smtClean="0"/>
              <a:t> 등이 사대 요구 수용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북진 정책 타격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33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00" y="1052736"/>
            <a:ext cx="7795032" cy="53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623" y="1124744"/>
            <a:ext cx="872488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에서 태조가 거란에 강경한 태도를 보인 이유를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당시 국가 정책과 </a:t>
            </a:r>
            <a:r>
              <a:rPr lang="ko-KR" altLang="en-US" sz="2400" b="1" dirty="0" err="1" smtClean="0"/>
              <a:t>관련지어</a:t>
            </a:r>
            <a:r>
              <a:rPr lang="ko-KR" altLang="en-US" sz="2400" b="1" dirty="0" smtClean="0"/>
              <a:t>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태조는 북진 정책을 추진하면서 발해를 멸망시킨 거란을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적대시 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를 읽고 </a:t>
            </a:r>
            <a:r>
              <a:rPr lang="ko-KR" altLang="en-US" sz="2400" b="1" dirty="0" err="1" smtClean="0"/>
              <a:t>이자겸과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척준경이</a:t>
            </a:r>
            <a:r>
              <a:rPr lang="ko-KR" altLang="en-US" sz="2400" b="1" dirty="0" smtClean="0"/>
              <a:t> 금에 사대를 주장한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이유를 추론해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이자겸은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당시 금의 세력이 강했기 때문에 이들과 대결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 것은 무모하다고 생각하였다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또한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자신의 정권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유지를 위해 대외 관계의 안정도 필요하였다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송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거란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여진과의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9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무신의 집권과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대몽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항전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465</Words>
  <Application>Microsoft Office PowerPoint</Application>
  <PresentationFormat>화면 슬라이드 쇼(4:3)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260</cp:revision>
  <dcterms:created xsi:type="dcterms:W3CDTF">2013-03-25T12:51:11Z</dcterms:created>
  <dcterms:modified xsi:type="dcterms:W3CDTF">2013-12-18T00:21:15Z</dcterms:modified>
</cp:coreProperties>
</file>