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6" r:id="rId5"/>
    <p:sldId id="277" r:id="rId6"/>
    <p:sldId id="270" r:id="rId7"/>
    <p:sldId id="279" r:id="rId8"/>
    <p:sldId id="278" r:id="rId9"/>
    <p:sldId id="280" r:id="rId10"/>
    <p:sldId id="281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폭넓은 대외 교류와 문화의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과학 기술과 예술의 발달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372200" y="3603555"/>
            <a:ext cx="260873" cy="338554"/>
            <a:chOff x="6381669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048" y="1186640"/>
            <a:ext cx="8316416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불상</a:t>
            </a:r>
            <a:endParaRPr lang="en-US" altLang="ko-KR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smtClean="0"/>
              <a:t>① 삼국 시대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초기에 중국의 영향을 받았으나 점차 개성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미륵보살 반가사유상 제작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통일 신라 시대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균형미와</a:t>
            </a:r>
            <a:r>
              <a:rPr lang="ko-KR" altLang="en-US" sz="2400" b="1" dirty="0" smtClean="0"/>
              <a:t> 이상적인 아름다움 추구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석굴암의 불상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투박하고 개성 있는 불상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 하대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발해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이불병좌상</a:t>
            </a:r>
            <a:r>
              <a:rPr lang="ko-KR" altLang="en-US" sz="2400" b="1" dirty="0" smtClean="0"/>
              <a:t> 등 다양한 불상 제작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</a:rPr>
              <a:t>서예</a:t>
            </a:r>
            <a:r>
              <a:rPr lang="en-US" altLang="ko-KR" sz="24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</a:rPr>
              <a:t>그림</a:t>
            </a:r>
            <a:r>
              <a:rPr lang="en-US" altLang="ko-KR" sz="24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</a:rPr>
              <a:t>음악</a:t>
            </a:r>
            <a:endParaRPr lang="en-US" altLang="ko-KR" sz="2400" b="1" dirty="0" smtClean="0">
              <a:solidFill>
                <a:srgbClr val="0070C0"/>
              </a:solidFill>
              <a:latin typeface="+mj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① 서예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김생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통일 신라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그림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고분 벽화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천마도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통일 신라의 솔거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음악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거문고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고구려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왕산악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가야금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곡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가야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우륵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정읍사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백제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향가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유행</a:t>
            </a:r>
            <a:r>
              <a:rPr lang="en-US" altLang="ko-KR" sz="2400" b="1" dirty="0" smtClean="0"/>
              <a:t>, “</a:t>
            </a:r>
            <a:r>
              <a:rPr lang="ko-KR" altLang="en-US" sz="2400" b="1" dirty="0" err="1" smtClean="0"/>
              <a:t>삼대목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편찬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909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738303"/>
            <a:ext cx="374441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고려의 건국과 국가 기틀의 확립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                               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85787" y="2885171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782761"/>
            <a:ext cx="531992" cy="352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7689" y="2708920"/>
            <a:ext cx="494061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수준 높은 과학 기술과 신앙심을 바탕으로 고대의 예술이 발달했음을 이해할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39552" y="1796155"/>
            <a:ext cx="47525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신종이 완성되니 형상은 산이 솟은 듯하고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소리는 용의 음성 같아 위로는 하늘 꼭대기까지 꿰뚫고 아래로는 땅속까지 통하였다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보는 자는 기이하다고 칭송하고 소리를 들은 자는 복을 받았다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- </a:t>
            </a:r>
            <a:r>
              <a:rPr lang="ko-KR" altLang="en-US" sz="2400" b="1" dirty="0" smtClean="0"/>
              <a:t>성덕 대왕 신종 명문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537321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▲성덕 대왕 신종과 비천상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국립경주박물관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564" y="1868016"/>
            <a:ext cx="3390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121" y="2064190"/>
            <a:ext cx="3402367" cy="32230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0946" y="2034479"/>
            <a:ext cx="528318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과학 기술의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천문학과 수학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농경 및 정치와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관련하여 천체와 천문 현상 관측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→ 역법과 수학 발달 → 농사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건축 등에 활용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금속 기구 발달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철제 농기구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금속 공예품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성덕 대왕 신종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56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2954" y="1791048"/>
            <a:ext cx="816350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목판 인쇄술과 제지술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불교문화 발달에 따라 대량으로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불경 인쇄 → </a:t>
            </a:r>
            <a:r>
              <a:rPr lang="ko-KR" altLang="en-US" sz="2400" b="1" dirty="0" err="1" smtClean="0"/>
              <a:t>무구정광대다라니경</a:t>
            </a:r>
            <a:r>
              <a:rPr lang="en-US" altLang="ko-KR" sz="2400" b="1" dirty="0" smtClean="0"/>
              <a:t>(8</a:t>
            </a:r>
            <a:r>
              <a:rPr lang="ko-KR" altLang="en-US" sz="2400" b="1" dirty="0" smtClean="0"/>
              <a:t>세기 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현존하는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가장 오래된 목판 인쇄물</a:t>
            </a:r>
            <a:r>
              <a:rPr lang="en-US" altLang="ko-KR" sz="2400" b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5157192"/>
            <a:ext cx="637563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무구정광대다라니경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불교중앙박물관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en-US" altLang="ko-KR" sz="1400" b="1" dirty="0" smtClean="0"/>
          </a:p>
          <a:p>
            <a:r>
              <a:rPr lang="ko-KR" altLang="en-US" sz="1050" dirty="0" smtClean="0"/>
              <a:t> </a:t>
            </a:r>
            <a:r>
              <a:rPr lang="en-US" altLang="ko-KR" sz="1050" dirty="0" smtClean="0"/>
              <a:t>8</a:t>
            </a:r>
            <a:r>
              <a:rPr lang="ko-KR" altLang="en-US" sz="1050" dirty="0" smtClean="0"/>
              <a:t>세기에 제작되었으며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너비가 </a:t>
            </a:r>
            <a:r>
              <a:rPr lang="en-US" altLang="ko-KR" sz="1050" dirty="0" smtClean="0"/>
              <a:t>8cm, </a:t>
            </a:r>
            <a:r>
              <a:rPr lang="ko-KR" altLang="en-US" sz="1050" dirty="0" smtClean="0"/>
              <a:t>길이는 </a:t>
            </a:r>
            <a:r>
              <a:rPr lang="en-US" altLang="ko-KR" sz="1050" dirty="0" smtClean="0"/>
              <a:t>620cm</a:t>
            </a:r>
            <a:r>
              <a:rPr lang="ko-KR" altLang="en-US" sz="1050" dirty="0" smtClean="0"/>
              <a:t>에 이른다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50" y="3451200"/>
            <a:ext cx="82169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3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1568981"/>
            <a:ext cx="8316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고분</a:t>
            </a:r>
            <a:endParaRPr lang="en-US" altLang="ko-KR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돌무지무덤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초기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 smtClean="0"/>
              <a:t>굴식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돌방무덤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백제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ㆍ한성</a:t>
            </a:r>
            <a:r>
              <a:rPr lang="ko-KR" altLang="en-US" sz="2400" b="1" dirty="0" smtClean="0"/>
              <a:t> 시기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계단식 돌무지무덤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고구려와 </a:t>
            </a:r>
            <a:r>
              <a:rPr lang="ko-KR" altLang="en-US" sz="2400" b="1" dirty="0" err="1" smtClean="0"/>
              <a:t>비슷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ㆍ웅진</a:t>
            </a:r>
            <a:r>
              <a:rPr lang="ko-KR" altLang="en-US" sz="2400" b="1" dirty="0" smtClean="0"/>
              <a:t> 시기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굴식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돌방무덤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벽돌무덤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중국 남조의 영향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무령왕릉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ㆍ사비</a:t>
            </a:r>
            <a:r>
              <a:rPr lang="ko-KR" altLang="en-US" sz="2400" b="1" dirty="0" smtClean="0"/>
              <a:t> 시기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굴식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돌방무덤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거대한 </a:t>
            </a:r>
            <a:r>
              <a:rPr lang="ko-KR" altLang="en-US" sz="2400" b="1" dirty="0" err="1" smtClean="0"/>
              <a:t>돌무지덧널무덤</a:t>
            </a:r>
            <a:r>
              <a:rPr lang="ko-KR" altLang="en-US" sz="2400" b="1" dirty="0" smtClean="0"/>
              <a:t> → </a:t>
            </a:r>
            <a:r>
              <a:rPr lang="ko-KR" altLang="en-US" sz="2400" b="1" dirty="0" err="1" smtClean="0"/>
              <a:t>굴식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돌방무덤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삼국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통일 무렵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통일 후 무덤 규모 축소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둘레돌과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신상 조각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화장 유행</a:t>
            </a:r>
            <a:endParaRPr lang="en-US" altLang="ko-KR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16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2954" y="1268760"/>
            <a:ext cx="816350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발해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ㆍ정혜</a:t>
            </a:r>
            <a:r>
              <a:rPr lang="ko-KR" altLang="en-US" sz="2400" b="1" dirty="0" smtClean="0"/>
              <a:t> 공주 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 양식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굴식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돌방무덤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모줄임천장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ㆍ정효</a:t>
            </a:r>
            <a:r>
              <a:rPr lang="ko-KR" altLang="en-US" sz="2400" b="1" dirty="0" smtClean="0"/>
              <a:t> 공주 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벽돌무덤으로 당과 고구려 양식 반영</a:t>
            </a:r>
            <a:endParaRPr lang="en-US" altLang="ko-KR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958" y="3284984"/>
            <a:ext cx="6828426" cy="32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048" y="1988840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건축과 탑</a:t>
            </a:r>
            <a:endParaRPr lang="en-US" altLang="ko-KR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smtClean="0"/>
              <a:t>① 궁궐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성곽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고구려의 </a:t>
            </a:r>
            <a:r>
              <a:rPr lang="ko-KR" altLang="en-US" sz="2400" b="1" dirty="0" err="1" smtClean="0"/>
              <a:t>안학궁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통일 신라의 </a:t>
            </a:r>
            <a:r>
              <a:rPr lang="ko-KR" altLang="en-US" sz="2400" b="1" dirty="0" err="1" smtClean="0"/>
              <a:t>안압지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경주 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궁과 </a:t>
            </a:r>
            <a:r>
              <a:rPr lang="ko-KR" altLang="en-US" sz="2400" b="1" dirty="0" err="1" smtClean="0"/>
              <a:t>월지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발해의 </a:t>
            </a:r>
            <a:r>
              <a:rPr lang="ko-KR" altLang="en-US" sz="2400" b="1" dirty="0" err="1" smtClean="0"/>
              <a:t>상경성</a:t>
            </a:r>
            <a:r>
              <a:rPr lang="ko-KR" altLang="en-US" sz="2400" b="1" dirty="0" smtClean="0"/>
              <a:t> 내 궁궐터에서 고구려 문화를    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smtClean="0"/>
              <a:t>계승한</a:t>
            </a:r>
            <a:r>
              <a:rPr lang="en-US" altLang="ko-KR" sz="2400" b="1" smtClean="0"/>
              <a:t> </a:t>
            </a:r>
            <a:r>
              <a:rPr lang="ko-KR" altLang="en-US" sz="2400" b="1" dirty="0" smtClean="0"/>
              <a:t>온돌 발견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사찰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신라의 황룡사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백제의 </a:t>
            </a:r>
            <a:r>
              <a:rPr lang="ko-KR" altLang="en-US" sz="2400" b="1" dirty="0" err="1" smtClean="0"/>
              <a:t>미륵사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통일 신라의 불국사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와 석굴암</a:t>
            </a:r>
            <a:endParaRPr lang="en-US" altLang="ko-KR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60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기술과 예술의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954" y="1087225"/>
            <a:ext cx="816350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탑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ㆍ삼국</a:t>
            </a:r>
            <a:r>
              <a:rPr lang="ko-KR" altLang="en-US" sz="2400" b="1" dirty="0" smtClean="0"/>
              <a:t> 시대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주로 목탑 → 석탑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ㆍ통일</a:t>
            </a:r>
            <a:r>
              <a:rPr lang="ko-KR" altLang="en-US" sz="2400" b="1" dirty="0" smtClean="0"/>
              <a:t> 신라 시대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이중 기단 위에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층 석탑 양식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 smtClean="0"/>
              <a:t>불국사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층 석탑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ㆍ신라</a:t>
            </a:r>
            <a:r>
              <a:rPr lang="ko-KR" altLang="en-US" sz="2400" b="1" dirty="0" smtClean="0"/>
              <a:t> 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다양한 석탑 등장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선종의 영향으로 </a:t>
            </a:r>
            <a:r>
              <a:rPr lang="ko-KR" altLang="en-US" sz="2400" b="1" dirty="0" err="1" smtClean="0"/>
              <a:t>승탑과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탑비 건립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ㆍ발해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대부분 </a:t>
            </a:r>
            <a:r>
              <a:rPr lang="ko-KR" altLang="en-US" sz="2400" b="1" dirty="0" err="1" smtClean="0"/>
              <a:t>전탑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무덤 위에 세우기도 함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359" y="4350564"/>
            <a:ext cx="6199584" cy="23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7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624</Words>
  <Application>Microsoft Office PowerPoint</Application>
  <PresentationFormat>화면 슬라이드 쇼(4:3)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330</cp:revision>
  <dcterms:created xsi:type="dcterms:W3CDTF">2013-03-25T12:51:11Z</dcterms:created>
  <dcterms:modified xsi:type="dcterms:W3CDTF">2013-12-18T00:15:46Z</dcterms:modified>
</cp:coreProperties>
</file>