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65" r:id="rId6"/>
    <p:sldId id="266" r:id="rId7"/>
    <p:sldId id="269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3121200"/>
            <a:ext cx="5328592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5. </a:t>
            </a:r>
            <a:r>
              <a:rPr lang="ko-KR" altLang="en-US" sz="2300" b="1" dirty="0" smtClean="0"/>
              <a:t>폭넓은 대외 교류와 문화의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고대의 활발한 문화 교류 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372200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57349"/>
            <a:ext cx="49406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삼국과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활발한 대외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교류 관계에 대해 이해할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5" y="3528680"/>
            <a:ext cx="486860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삼국과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문화 전파에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대해 파악할 수 있다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고대의 활발한 문화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4493"/>
            <a:ext cx="8598484" cy="4294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5668" y="547091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▲백제 금동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대향로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국립부여박물관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628800"/>
            <a:ext cx="4995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삼국과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남북국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문화의 특징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북중국이나</a:t>
            </a:r>
            <a:r>
              <a:rPr lang="ko-KR" altLang="en-US" sz="2400" b="1" dirty="0" smtClean="0"/>
              <a:t> 북방 민족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등과 교류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강건한 문화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백제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주로 </a:t>
            </a:r>
            <a:r>
              <a:rPr lang="ko-KR" altLang="en-US" sz="2400" b="1" dirty="0" err="1" smtClean="0"/>
              <a:t>남중국과</a:t>
            </a:r>
            <a:r>
              <a:rPr lang="ko-KR" altLang="en-US" sz="2400" b="1" dirty="0" smtClean="0"/>
              <a:t> 교류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서남해 교역 주도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세련되고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우아한 문화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고구려와 백제를 통해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중국과 교류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한강 유역을 차지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 후 중국과 직접 교류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옛 전통 오래 유지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고대의 활발한 문화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70" y="1915601"/>
            <a:ext cx="3675813" cy="33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0040" y="2211946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통일 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삼국의 문화를 종합하여 민족 문화의 기틀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마련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당ㆍ인도ㆍ이슬람</a:t>
            </a:r>
            <a:r>
              <a:rPr lang="ko-KR" altLang="en-US" sz="2400" b="1" dirty="0" smtClean="0"/>
              <a:t> 문화 수용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⑤ 발해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 문화를 바탕으로 당 문화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말갈 문화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존속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고대의 활발한 문화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40" y="1340768"/>
            <a:ext cx="853244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일본으로 건너간 우리 문화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삼국과 가야 문화의 전파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일본 </a:t>
            </a:r>
            <a:r>
              <a:rPr lang="ko-KR" altLang="en-US" sz="2400" b="1" dirty="0" err="1" smtClean="0"/>
              <a:t>아스카</a:t>
            </a:r>
            <a:r>
              <a:rPr lang="ko-KR" altLang="en-US" sz="2400" b="1" dirty="0" smtClean="0"/>
              <a:t> 문화 발달에 영향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회화 전달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ㆍ백제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일본과 정치적으로 밀접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역법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ko-KR" altLang="en-US" sz="2400" b="1" dirty="0" smtClean="0"/>
              <a:t>불교 </a:t>
            </a:r>
            <a:r>
              <a:rPr lang="ko-KR" altLang="en-US" sz="2400" b="1" dirty="0" smtClean="0"/>
              <a:t>전파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조선술과 </a:t>
            </a:r>
            <a:r>
              <a:rPr lang="ko-KR" altLang="en-US" sz="2400" b="1" dirty="0" err="1" smtClean="0"/>
              <a:t>축제술</a:t>
            </a:r>
            <a:r>
              <a:rPr lang="ko-KR" altLang="en-US" sz="2400" b="1" dirty="0" smtClean="0"/>
              <a:t> 전파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ㆍ가야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일본의 철기문화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스에키에</a:t>
            </a:r>
            <a:r>
              <a:rPr lang="ko-KR" altLang="en-US" sz="2400" b="1" dirty="0" smtClean="0"/>
              <a:t> 영향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남북국의</a:t>
            </a:r>
            <a:r>
              <a:rPr lang="ko-KR" altLang="en-US" sz="2400" b="1" dirty="0" smtClean="0"/>
              <a:t> 문화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ㆍ통일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유교와 불교문화 전달 → 일본 </a:t>
            </a:r>
            <a:r>
              <a:rPr lang="ko-KR" altLang="en-US" sz="2400" b="1" dirty="0" err="1" smtClean="0"/>
              <a:t>하쿠호</a:t>
            </a:r>
            <a:r>
              <a:rPr lang="ko-KR" altLang="en-US" sz="2400" b="1" dirty="0" smtClean="0"/>
              <a:t> 문화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발달에 </a:t>
            </a:r>
            <a:r>
              <a:rPr lang="ko-KR" altLang="en-US" sz="2400" b="1" dirty="0" smtClean="0"/>
              <a:t>기여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ㆍ발해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일본 음악에 영향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고대의 활발한 문화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77723"/>
            <a:ext cx="5184576" cy="830997"/>
            <a:chOff x="3779912" y="131728"/>
            <a:chExt cx="518457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131728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폭넓은 대외 교류와 문화의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고대의 활발한 문화 교류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7880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6" y="1484784"/>
            <a:ext cx="8636974" cy="43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738303"/>
            <a:ext cx="374441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불교와 도교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풍수지리설의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000" b="1" dirty="0" smtClean="0"/>
              <a:t>                              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585787" y="2885171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301</Words>
  <Application>Microsoft Office PowerPoint</Application>
  <PresentationFormat>화면 슬라이드 쇼(4:3)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222</cp:revision>
  <dcterms:created xsi:type="dcterms:W3CDTF">2013-03-25T12:51:11Z</dcterms:created>
  <dcterms:modified xsi:type="dcterms:W3CDTF">2013-10-09T14:50:39Z</dcterms:modified>
</cp:coreProperties>
</file>