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90" r:id="rId2"/>
    <p:sldId id="278" r:id="rId3"/>
    <p:sldId id="279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66F26"/>
    <a:srgbClr val="39498B"/>
    <a:srgbClr val="4355A3"/>
    <a:srgbClr val="595680"/>
    <a:srgbClr val="DBE2F1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37" autoAdjust="0"/>
  </p:normalViewPr>
  <p:slideViewPr>
    <p:cSldViewPr>
      <p:cViewPr>
        <p:scale>
          <a:sx n="100" d="100"/>
          <a:sy n="100" d="100"/>
        </p:scale>
        <p:origin x="-1140" y="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77AB0CA-3452-4A65-868E-E1D6A5AA4B16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E3B0C0C-D35C-4026-9ADC-59AF99E3CEF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B19D0-7F68-4F14-A285-40EF0A3326C6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891A-4818-4D06-9D6B-35629E4D10E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8617F-4A3C-4856-890C-E88107CF3ADC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B1790-2E85-4DF7-95C3-F61B8959682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AF803-145B-4039-B114-8A3DDCB51BF5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91B75-0FE7-41A8-B711-47FFD289E8A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A5926-3A2B-45E3-A8AD-83E7FB2390C1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EC43-6BA8-4CA1-9D67-F426035F5E6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1CEFA-520A-4A4C-B929-816BF9B9785E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5DB9C-3D3A-4FF0-A939-B2EBADF1E25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CE43B-9062-4EAB-8267-0E033A994A3A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24753-15AA-4EF3-8670-982BE3CB9EF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76C1D-E748-471C-AC66-9DA867B5ADBA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47927-83F1-4163-BBD3-5EE87A319A2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9289A-CA5F-4B11-B2B2-4918140F1DBB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4E1E5-D8F2-4AC4-AF74-611A765FEF6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9E92F-69B0-469C-A86D-F3D66B327914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2A60F-6703-438E-8F73-8B4820F42D8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7CE07-2C74-4495-94BB-CB1000028C35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0E6FC-4FFF-452B-A689-9AA943ECC68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9C522-2124-400A-911A-B58745B4B639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52568-FEB2-472B-8EC1-DF84C45324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785A099-CC2A-4685-8406-8377DEA330A5}" type="datetimeFigureOut">
              <a:rPr lang="ko-KR" altLang="en-US"/>
              <a:pPr>
                <a:defRPr/>
              </a:pPr>
              <a:t>2013-01-17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F0E5847-BF40-4AAB-A415-79E0930CC5F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35843" name="그룹 16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8" name="모서리가 둥근 직사각형 17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9" name="모서리가 둥근 직사각형 18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07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비교급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비교급 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점점 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lang="ko-KR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하다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36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295275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b="1" dirty="0" smtClean="0"/>
              <a:t>The beach was getting </a:t>
            </a:r>
            <a:r>
              <a:rPr lang="en-US" altLang="ko-KR" b="1" dirty="0" smtClean="0">
                <a:solidFill>
                  <a:srgbClr val="E66F26"/>
                </a:solidFill>
              </a:rPr>
              <a:t>smaller and smaller</a:t>
            </a:r>
            <a:r>
              <a:rPr lang="en-US" altLang="ko-KR" b="1" dirty="0" smtClean="0"/>
              <a:t>.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ko-K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altLang="ko-K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b="1" dirty="0" smtClean="0"/>
              <a:t>The rain is getting </a:t>
            </a:r>
            <a:r>
              <a:rPr lang="en-US" altLang="ko-KR" b="1" dirty="0" smtClean="0">
                <a:solidFill>
                  <a:srgbClr val="E66F26"/>
                </a:solidFill>
              </a:rPr>
              <a:t>heavier and heavier</a:t>
            </a:r>
            <a:r>
              <a:rPr lang="en-US" altLang="ko-KR" b="1" dirty="0" smtClean="0"/>
              <a:t>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altLang="ko-KR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b="1" dirty="0" smtClean="0"/>
              <a:t>Underwater waves became </a:t>
            </a:r>
            <a:r>
              <a:rPr lang="en-US" altLang="ko-KR" b="1" dirty="0" smtClean="0">
                <a:solidFill>
                  <a:srgbClr val="E66F26"/>
                </a:solidFill>
              </a:rPr>
              <a:t>faster and faster</a:t>
            </a:r>
            <a:r>
              <a:rPr lang="en-US" altLang="ko-KR" b="1" dirty="0" smtClean="0"/>
              <a:t>.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if 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가정법과거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마치 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lang="ko-KR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처럼</a:t>
            </a:r>
            <a:r>
              <a:rPr lang="en-US" altLang="ko-K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0" name="내용 개체 틀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36504"/>
          </a:xfrm>
        </p:spPr>
        <p:txBody>
          <a:bodyPr/>
          <a:lstStyle/>
          <a:p>
            <a:pPr eaLnBrk="1" hangingPunct="1"/>
            <a:r>
              <a:rPr lang="en-US" altLang="ko-KR" b="1" dirty="0" smtClean="0"/>
              <a:t>It was </a:t>
            </a:r>
            <a:r>
              <a:rPr lang="en-US" altLang="ko-KR" b="1" dirty="0" smtClean="0">
                <a:solidFill>
                  <a:srgbClr val="E66F26"/>
                </a:solidFill>
              </a:rPr>
              <a:t>as if </a:t>
            </a:r>
            <a:r>
              <a:rPr lang="en-US" altLang="ko-KR" b="1" dirty="0" smtClean="0"/>
              <a:t>the entire sea </a:t>
            </a:r>
            <a:r>
              <a:rPr lang="en-US" altLang="ko-KR" b="1" dirty="0" smtClean="0">
                <a:solidFill>
                  <a:srgbClr val="E66F26"/>
                </a:solidFill>
              </a:rPr>
              <a:t>came</a:t>
            </a:r>
            <a:r>
              <a:rPr lang="en-US" altLang="ko-KR" b="1" dirty="0" smtClean="0"/>
              <a:t> onto the land. </a:t>
            </a:r>
            <a:endParaRPr lang="en-US" altLang="ko-KR" b="1" dirty="0" smtClean="0"/>
          </a:p>
          <a:p>
            <a:pPr eaLnBrk="1" hangingPunct="1"/>
            <a:endParaRPr lang="en-US" altLang="ko-KR" b="1" dirty="0" smtClean="0"/>
          </a:p>
          <a:p>
            <a:pPr eaLnBrk="1" hangingPunct="1"/>
            <a:r>
              <a:rPr lang="en-US" altLang="ko-KR" b="1" dirty="0" smtClean="0"/>
              <a:t>The man moved his injured arm </a:t>
            </a:r>
            <a:r>
              <a:rPr lang="en-US" altLang="ko-KR" b="1" dirty="0" smtClean="0">
                <a:solidFill>
                  <a:srgbClr val="E66F26"/>
                </a:solidFill>
              </a:rPr>
              <a:t>as if </a:t>
            </a:r>
            <a:r>
              <a:rPr lang="en-US" altLang="ko-KR" b="1" dirty="0" smtClean="0"/>
              <a:t>he wanted to wave goodbye.</a:t>
            </a:r>
            <a:endParaRPr lang="en-US" altLang="ko-KR" b="1" dirty="0" smtClean="0"/>
          </a:p>
          <a:p>
            <a:pPr eaLnBrk="1" hangingPunct="1">
              <a:buNone/>
            </a:pPr>
            <a:endParaRPr lang="en-US" altLang="ko-KR" b="1" dirty="0" smtClean="0"/>
          </a:p>
          <a:p>
            <a:pPr eaLnBrk="1" hangingPunct="1"/>
            <a:r>
              <a:rPr lang="en-US" altLang="ko-KR" b="1" dirty="0" smtClean="0"/>
              <a:t>The man moved his injured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arm </a:t>
            </a:r>
            <a:r>
              <a:rPr lang="en-US" altLang="ko-KR" b="1" dirty="0" smtClean="0">
                <a:solidFill>
                  <a:srgbClr val="E66F26"/>
                </a:solidFill>
              </a:rPr>
              <a:t>as if </a:t>
            </a:r>
            <a:r>
              <a:rPr lang="en-US" altLang="ko-KR" b="1" dirty="0" smtClean="0"/>
              <a:t>he </a:t>
            </a:r>
            <a:r>
              <a:rPr lang="en-US" altLang="ko-KR" b="1" dirty="0" smtClean="0">
                <a:solidFill>
                  <a:srgbClr val="E66F26"/>
                </a:solidFill>
              </a:rPr>
              <a:t>wanted</a:t>
            </a:r>
            <a:r>
              <a:rPr lang="en-US" altLang="ko-KR" b="1" dirty="0" smtClean="0"/>
              <a:t> to wave goodbye.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85</Words>
  <Application>Microsoft Office PowerPoint</Application>
  <PresentationFormat>화면 슬라이드 쇼(4:3)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비교급 and 비교급 (점점 ~하다)</vt:lpstr>
      <vt:lpstr>as if 가정법과거 (마치 ~처럼)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88</cp:revision>
  <dcterms:created xsi:type="dcterms:W3CDTF">2012-05-13T05:43:10Z</dcterms:created>
  <dcterms:modified xsi:type="dcterms:W3CDTF">2013-01-17T02:01:29Z</dcterms:modified>
</cp:coreProperties>
</file>