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5"/>
  </p:notesMasterIdLst>
  <p:sldIdLst>
    <p:sldId id="289" r:id="rId2"/>
    <p:sldId id="276" r:id="rId3"/>
    <p:sldId id="277" r:id="rId4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39498B"/>
    <a:srgbClr val="4355A3"/>
    <a:srgbClr val="595680"/>
    <a:srgbClr val="DBE2F1"/>
    <a:srgbClr val="E66F26"/>
    <a:srgbClr val="339933"/>
    <a:srgbClr val="006600"/>
    <a:srgbClr val="3399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38B1855-1B75-4FBE-930C-398BA8C253C6}" styleName="테마 스타일 2 - 강조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보통 스타일 3 - 강조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27F97BB-C833-4FB7-BDE5-3F7075034690}" styleName="테마 스타일 2 - 강조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테마 스타일 2 - 강조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보통 스타일 3 - 강조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보통 스타일 1 - 강조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보통 스타일 1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D113A9D2-9D6B-4929-AA2D-F23B5EE8CBE7}" styleName="테마 스타일 2 - 강조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5" autoAdjust="0"/>
    <p:restoredTop sz="94637" autoAdjust="0"/>
  </p:normalViewPr>
  <p:slideViewPr>
    <p:cSldViewPr>
      <p:cViewPr>
        <p:scale>
          <a:sx n="66" d="100"/>
          <a:sy n="66" d="100"/>
        </p:scale>
        <p:origin x="-2136" y="-5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5F8291A-9F5F-4B07-81B1-211AB9985933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 noProof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  <a:endParaRPr lang="ko-KR" altLang="en-US" noProof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3D894853-9500-4D3B-998B-F67E36A12B74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19A7DB-1177-43DA-8113-048CAF0B5ABE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34B5C-D8F0-469E-AFA6-D559EC53D92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3411AB-07AC-49A4-A88D-4FC681F9D366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06D728-EF8A-450B-9ED7-22AE8EBF22AB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F6C6CE-9343-4F5D-89E7-4F311545449A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358C7-3131-4C76-994E-D076C20253CA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3FA6B4-C21A-4528-B77A-2023C27D092D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43C3C-B564-4FC0-8324-868037C18DC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5C6E5-22E9-4457-A053-699591009B99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D49E5-BA47-4A8C-B6E3-F31EE06D184A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F1BEC4-1A68-4D8D-A299-BD6FC36F82EA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8495C8-F8E2-460F-A82A-A08CC9A92686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90ED06-6462-4DD2-964F-66CD7ED08260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B81A08-9038-4343-90CD-CFA7B2139440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AC33D0-84A1-4E22-B2A0-90B220372E70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EE2A3B-79BE-4C6F-965B-1628522D2486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26DF90-A0B3-4DD1-BD30-2CE5DA4230A7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418B6A-A315-4525-B5F5-03702335FD15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5B3BF5-9B52-49E6-8C40-01D89B574121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F80379-1DDC-4B27-A32D-1254F57E3D5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30811D-9E73-4211-BEA8-DF106702BE63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02AB8-9680-498B-845D-19170BD5D55E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07EAB8E-F650-44AF-9DE2-AFBC4658CC83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35A77D9-0875-4328-A543-1787CD0596FC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4" r:id="rId2"/>
    <p:sldLayoutId id="2147483693" r:id="rId3"/>
    <p:sldLayoutId id="2147483692" r:id="rId4"/>
    <p:sldLayoutId id="2147483691" r:id="rId5"/>
    <p:sldLayoutId id="2147483690" r:id="rId6"/>
    <p:sldLayoutId id="2147483689" r:id="rId7"/>
    <p:sldLayoutId id="2147483688" r:id="rId8"/>
    <p:sldLayoutId id="2147483687" r:id="rId9"/>
    <p:sldLayoutId id="2147483686" r:id="rId10"/>
    <p:sldLayoutId id="2147483685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-36513" y="1773238"/>
            <a:ext cx="9155113" cy="1150937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ko-KR" sz="4800" spc="-300" dirty="0" smtClean="0">
                <a:ln w="28575">
                  <a:noFill/>
                  <a:beve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icrosoft Sans Serif" pitchFamily="34" charset="0"/>
              </a:rPr>
              <a:t>Grammar Points in Use</a:t>
            </a:r>
            <a:endParaRPr lang="ko-KR" altLang="en-US" sz="4800" spc="-300" dirty="0">
              <a:ln w="28575">
                <a:noFill/>
                <a:beve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Microsoft Sans Serif" pitchFamily="34" charset="0"/>
            </a:endParaRPr>
          </a:p>
        </p:txBody>
      </p:sp>
      <p:grpSp>
        <p:nvGrpSpPr>
          <p:cNvPr id="32771" name="그룹 14"/>
          <p:cNvGrpSpPr>
            <a:grpSpLocks/>
          </p:cNvGrpSpPr>
          <p:nvPr/>
        </p:nvGrpSpPr>
        <p:grpSpPr bwMode="auto">
          <a:xfrm>
            <a:off x="3730625" y="3651250"/>
            <a:ext cx="1682750" cy="641350"/>
            <a:chOff x="3862633" y="3598584"/>
            <a:chExt cx="1683749" cy="641990"/>
          </a:xfrm>
        </p:grpSpPr>
        <p:sp>
          <p:nvSpPr>
            <p:cNvPr id="16" name="모서리가 둥근 직사각형 15"/>
            <p:cNvSpPr/>
            <p:nvPr/>
          </p:nvSpPr>
          <p:spPr>
            <a:xfrm>
              <a:off x="3862633" y="3598584"/>
              <a:ext cx="1683749" cy="641990"/>
            </a:xfrm>
            <a:prstGeom prst="roundRect">
              <a:avLst>
                <a:gd name="adj" fmla="val 27116"/>
              </a:avLst>
            </a:prstGeom>
            <a:solidFill>
              <a:srgbClr val="4355A3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17" name="모서리가 둥근 직사각형 16"/>
            <p:cNvSpPr/>
            <p:nvPr/>
          </p:nvSpPr>
          <p:spPr>
            <a:xfrm>
              <a:off x="3964293" y="3684395"/>
              <a:ext cx="1480428" cy="470369"/>
            </a:xfrm>
            <a:prstGeom prst="roundRect">
              <a:avLst>
                <a:gd name="adj" fmla="val 27116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932844" y="3688747"/>
              <a:ext cx="1543326" cy="462126"/>
            </a:xfrm>
            <a:prstGeom prst="rect">
              <a:avLst/>
            </a:prstGeom>
            <a:noFill/>
            <a:effectLst>
              <a:reflection blurRad="6350" stA="52000" endA="300" endPos="35000" dir="5400000" sy="-100000" algn="bl" rotWithShape="0"/>
            </a:effectLst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2400">
                  <a:solidFill>
                    <a:srgbClr val="39498B"/>
                  </a:solidFill>
                  <a:latin typeface="휴먼둥근헤드라인" pitchFamily="18" charset="-127"/>
                  <a:ea typeface="휴먼둥근헤드라인" pitchFamily="18" charset="-127"/>
                </a:rPr>
                <a:t>Unit </a:t>
              </a:r>
              <a:r>
                <a:rPr kumimoji="0" lang="en-US" altLang="ko-KR" sz="2400" smtClean="0">
                  <a:solidFill>
                    <a:srgbClr val="39498B"/>
                  </a:solidFill>
                  <a:latin typeface="휴먼둥근헤드라인" pitchFamily="18" charset="-127"/>
                  <a:ea typeface="휴먼둥근헤드라인" pitchFamily="18" charset="-127"/>
                </a:rPr>
                <a:t>06</a:t>
              </a:r>
              <a:endParaRPr kumimoji="0" lang="ko-KR" altLang="en-US" sz="2400" dirty="0">
                <a:solidFill>
                  <a:srgbClr val="39498B"/>
                </a:solidFill>
                <a:latin typeface="휴먼둥근헤드라인" pitchFamily="18" charset="-127"/>
                <a:ea typeface="휴먼둥근헤드라인" pitchFamily="18" charset="-127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ko-K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+ to </a:t>
            </a:r>
            <a:r>
              <a:rPr lang="ko-KR" alt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부정사 </a:t>
            </a:r>
            <a:r>
              <a:rPr lang="en-US" altLang="ko-KR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(~</a:t>
            </a:r>
            <a:r>
              <a:rPr lang="ko-KR" alt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하는 방법</a:t>
            </a:r>
            <a:r>
              <a:rPr lang="en-US" altLang="ko-KR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ko-KR" altLang="en-US" sz="3200" spc="-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794" name="내용 개체 틀 2"/>
          <p:cNvSpPr>
            <a:spLocks noGrp="1"/>
          </p:cNvSpPr>
          <p:nvPr>
            <p:ph idx="1"/>
          </p:nvPr>
        </p:nvSpPr>
        <p:spPr>
          <a:xfrm>
            <a:off x="457200" y="3357563"/>
            <a:ext cx="8291513" cy="3024187"/>
          </a:xfrm>
        </p:spPr>
        <p:txBody>
          <a:bodyPr/>
          <a:lstStyle/>
          <a:p>
            <a:pPr eaLnBrk="1" hangingPunct="1"/>
            <a:r>
              <a:rPr lang="en-US" altLang="ko-KR" sz="2800" b="1" smtClean="0"/>
              <a:t>She really knows </a:t>
            </a:r>
            <a:r>
              <a:rPr lang="en-US" altLang="ko-KR" sz="2800" b="1" smtClean="0">
                <a:solidFill>
                  <a:srgbClr val="E66F26"/>
                </a:solidFill>
              </a:rPr>
              <a:t>how to greet </a:t>
            </a:r>
            <a:r>
              <a:rPr lang="en-US" altLang="ko-KR" sz="2800" b="1" smtClean="0"/>
              <a:t>people</a:t>
            </a:r>
            <a:r>
              <a:rPr lang="en-US" altLang="ko-KR" sz="2800" b="1" smtClean="0">
                <a:solidFill>
                  <a:srgbClr val="E66F26"/>
                </a:solidFill>
              </a:rPr>
              <a:t> </a:t>
            </a:r>
            <a:r>
              <a:rPr lang="en-US" altLang="ko-KR" sz="2800" b="1" smtClean="0"/>
              <a:t>properly.</a:t>
            </a:r>
          </a:p>
          <a:p>
            <a:pPr eaLnBrk="1" hangingPunct="1">
              <a:buFont typeface="Arial" charset="0"/>
              <a:buNone/>
            </a:pPr>
            <a:r>
              <a:rPr lang="en-US" altLang="ko-KR" sz="2800" b="1" smtClean="0"/>
              <a:t>   </a:t>
            </a:r>
            <a:r>
              <a:rPr lang="en-US" altLang="ko-KR" sz="2400" b="1" smtClean="0"/>
              <a:t>(=She really knows </a:t>
            </a:r>
            <a:r>
              <a:rPr lang="en-US" altLang="ko-KR" sz="2400" b="1" smtClean="0">
                <a:solidFill>
                  <a:srgbClr val="E66F26"/>
                </a:solidFill>
              </a:rPr>
              <a:t>how she should greet </a:t>
            </a:r>
            <a:r>
              <a:rPr lang="en-US" altLang="ko-KR" sz="2400" b="1" smtClean="0"/>
              <a:t>people properly.)</a:t>
            </a:r>
            <a:endParaRPr lang="en-US" altLang="ko-KR" sz="2800" b="1" smtClean="0"/>
          </a:p>
          <a:p>
            <a:pPr eaLnBrk="1" hangingPunct="1">
              <a:buFont typeface="Arial" charset="0"/>
              <a:buNone/>
            </a:pPr>
            <a:endParaRPr lang="en-US" altLang="ko-KR" sz="2800" b="1" smtClean="0"/>
          </a:p>
          <a:p>
            <a:pPr eaLnBrk="1" hangingPunct="1"/>
            <a:r>
              <a:rPr lang="en-US" altLang="ko-KR" sz="2800" b="1" smtClean="0"/>
              <a:t>Please show me </a:t>
            </a:r>
            <a:r>
              <a:rPr lang="en-US" altLang="ko-KR" sz="2800" b="1" smtClean="0">
                <a:solidFill>
                  <a:srgbClr val="E66F26"/>
                </a:solidFill>
              </a:rPr>
              <a:t>how to use </a:t>
            </a:r>
            <a:r>
              <a:rPr lang="en-US" altLang="ko-KR" sz="2800" b="1" smtClean="0"/>
              <a:t>these chopsticks.</a:t>
            </a:r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671736" y="1935520"/>
          <a:ext cx="7800528" cy="917416"/>
        </p:xfrm>
        <a:graphic>
          <a:graphicData uri="http://schemas.openxmlformats.org/drawingml/2006/table">
            <a:tbl>
              <a:tblPr>
                <a:tableStyleId>{638B1855-1B75-4FBE-930C-398BA8C253C6}</a:tableStyleId>
              </a:tblPr>
              <a:tblGrid>
                <a:gridCol w="7800528"/>
              </a:tblGrid>
              <a:tr h="91741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b="1" dirty="0" smtClean="0"/>
                        <a:t>의문사</a:t>
                      </a:r>
                      <a:r>
                        <a:rPr lang="en-US" altLang="ko-KR" sz="2200" b="1" baseline="0" dirty="0" smtClean="0"/>
                        <a:t> + to </a:t>
                      </a:r>
                      <a:r>
                        <a:rPr lang="ko-KR" altLang="en-US" sz="2200" b="1" baseline="0" dirty="0" smtClean="0"/>
                        <a:t>부정사는 명사적 용법으로 </a:t>
                      </a:r>
                      <a:endParaRPr lang="en-US" altLang="ko-KR" sz="2200" b="1" baseline="0" dirty="0" smtClean="0"/>
                    </a:p>
                    <a:p>
                      <a:pPr algn="ctr" latinLnBrk="1"/>
                      <a:r>
                        <a:rPr lang="ko-KR" altLang="en-US" sz="2200" b="1" baseline="0" dirty="0" smtClean="0"/>
                        <a:t>의문사 </a:t>
                      </a:r>
                      <a:r>
                        <a:rPr lang="en-US" altLang="ko-KR" sz="2200" b="1" baseline="0" dirty="0" smtClean="0"/>
                        <a:t>+ </a:t>
                      </a:r>
                      <a:r>
                        <a:rPr lang="ko-KR" altLang="en-US" sz="2200" b="1" baseline="0" dirty="0" smtClean="0"/>
                        <a:t>주어 </a:t>
                      </a:r>
                      <a:r>
                        <a:rPr lang="en-US" altLang="ko-KR" sz="2200" b="1" baseline="0" dirty="0" smtClean="0"/>
                        <a:t>+ should</a:t>
                      </a:r>
                      <a:r>
                        <a:rPr lang="ko-KR" altLang="en-US" sz="2200" b="1" baseline="0" dirty="0" smtClean="0"/>
                        <a:t> </a:t>
                      </a:r>
                      <a:r>
                        <a:rPr lang="en-US" altLang="ko-KR" sz="2200" b="1" baseline="0" dirty="0" smtClean="0"/>
                        <a:t>+ </a:t>
                      </a:r>
                      <a:r>
                        <a:rPr lang="ko-KR" altLang="en-US" sz="2200" b="1" baseline="0" dirty="0" smtClean="0"/>
                        <a:t>동사원형으로</a:t>
                      </a:r>
                      <a:r>
                        <a:rPr lang="en-US" altLang="ko-KR" sz="2200" b="1" baseline="0" dirty="0" smtClean="0"/>
                        <a:t> </a:t>
                      </a:r>
                      <a:r>
                        <a:rPr lang="ko-KR" altLang="en-US" sz="2200" b="1" baseline="0" dirty="0" smtClean="0"/>
                        <a:t>바꿔 쓸 수 있다</a:t>
                      </a:r>
                      <a:r>
                        <a:rPr lang="en-US" altLang="ko-KR" sz="2200" b="1" baseline="0" dirty="0" smtClean="0"/>
                        <a:t>.</a:t>
                      </a:r>
                      <a:endParaRPr lang="ko-KR" altLang="en-US" sz="2200" b="1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95288" y="274638"/>
            <a:ext cx="8229600" cy="11430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ko-KR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demand that + (should) </a:t>
            </a:r>
            <a:r>
              <a:rPr lang="ko-KR" alt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동사 원형</a:t>
            </a:r>
            <a:endParaRPr lang="ko-KR" altLang="en-US" sz="3200" spc="-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818" name="내용 개체 틀 2"/>
          <p:cNvSpPr>
            <a:spLocks noGrp="1"/>
          </p:cNvSpPr>
          <p:nvPr>
            <p:ph idx="1"/>
          </p:nvPr>
        </p:nvSpPr>
        <p:spPr>
          <a:xfrm>
            <a:off x="457200" y="3284538"/>
            <a:ext cx="8229600" cy="2870200"/>
          </a:xfrm>
        </p:spPr>
        <p:txBody>
          <a:bodyPr/>
          <a:lstStyle/>
          <a:p>
            <a:pPr eaLnBrk="1" hangingPunct="1"/>
            <a:r>
              <a:rPr lang="en-US" altLang="ko-KR" sz="2800" b="1" smtClean="0"/>
              <a:t>One blogger </a:t>
            </a:r>
            <a:r>
              <a:rPr lang="en-US" altLang="ko-KR" sz="2800" b="1" smtClean="0">
                <a:solidFill>
                  <a:srgbClr val="E66F26"/>
                </a:solidFill>
              </a:rPr>
              <a:t>demanded</a:t>
            </a:r>
            <a:r>
              <a:rPr lang="en-US" altLang="ko-KR" sz="2800" b="1" smtClean="0"/>
              <a:t> that the BBC </a:t>
            </a:r>
            <a:r>
              <a:rPr lang="en-US" altLang="ko-KR" sz="2800" b="1" smtClean="0">
                <a:solidFill>
                  <a:srgbClr val="E66F26"/>
                </a:solidFill>
              </a:rPr>
              <a:t>(should) show </a:t>
            </a:r>
            <a:r>
              <a:rPr lang="en-US" altLang="ko-KR" sz="2800" b="1" smtClean="0"/>
              <a:t>the program.</a:t>
            </a:r>
          </a:p>
          <a:p>
            <a:pPr eaLnBrk="1" hangingPunct="1"/>
            <a:endParaRPr lang="en-US" altLang="ko-KR" sz="2800" b="1" smtClean="0"/>
          </a:p>
          <a:p>
            <a:pPr eaLnBrk="1" hangingPunct="1"/>
            <a:r>
              <a:rPr lang="en-US" altLang="ko-KR" sz="2800" b="1" smtClean="0"/>
              <a:t>Jessica </a:t>
            </a:r>
            <a:r>
              <a:rPr lang="en-US" altLang="ko-KR" sz="2800" b="1" smtClean="0">
                <a:solidFill>
                  <a:srgbClr val="E66F26"/>
                </a:solidFill>
              </a:rPr>
              <a:t>suggested</a:t>
            </a:r>
            <a:r>
              <a:rPr lang="en-US" altLang="ko-KR" sz="2800" b="1" smtClean="0"/>
              <a:t> that they </a:t>
            </a:r>
            <a:r>
              <a:rPr lang="en-US" altLang="ko-KR" sz="2800" b="1" smtClean="0">
                <a:solidFill>
                  <a:srgbClr val="E66F26"/>
                </a:solidFill>
              </a:rPr>
              <a:t>(should) visit </a:t>
            </a:r>
          </a:p>
          <a:p>
            <a:pPr eaLnBrk="1" hangingPunct="1">
              <a:buFont typeface="Arial" charset="0"/>
              <a:buNone/>
            </a:pPr>
            <a:r>
              <a:rPr lang="en-US" altLang="ko-KR" sz="2800" b="1" smtClean="0"/>
              <a:t>N Seoul tower.</a:t>
            </a:r>
          </a:p>
        </p:txBody>
      </p:sp>
      <p:graphicFrame>
        <p:nvGraphicFramePr>
          <p:cNvPr id="6" name="표 5"/>
          <p:cNvGraphicFramePr>
            <a:graphicFrameLocks noGrp="1"/>
          </p:cNvGraphicFramePr>
          <p:nvPr/>
        </p:nvGraphicFramePr>
        <p:xfrm>
          <a:off x="647564" y="1916832"/>
          <a:ext cx="7848872" cy="949712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7848872"/>
              </a:tblGrid>
              <a:tr h="512585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2000" kern="1200" dirty="0" smtClean="0"/>
                        <a:t>당위성 동사</a:t>
                      </a:r>
                      <a:r>
                        <a:rPr lang="en-US" altLang="ko-KR" sz="2000" kern="1200" dirty="0" smtClean="0"/>
                        <a:t>+that+</a:t>
                      </a:r>
                      <a:r>
                        <a:rPr lang="ko-KR" altLang="en-US" sz="2000" kern="1200" dirty="0" smtClean="0"/>
                        <a:t>주어</a:t>
                      </a:r>
                      <a:r>
                        <a:rPr lang="en-US" altLang="ko-KR" sz="2000" kern="1200" dirty="0" smtClean="0"/>
                        <a:t>+(should)</a:t>
                      </a:r>
                      <a:r>
                        <a:rPr lang="ko-KR" altLang="en-US" sz="2000" kern="1200" dirty="0" smtClean="0"/>
                        <a:t>동사원형</a:t>
                      </a:r>
                      <a:endParaRPr lang="ko-KR" altLang="en-US" sz="2000" b="1" kern="1200" dirty="0" smtClean="0"/>
                    </a:p>
                  </a:txBody>
                  <a:tcPr anchor="ctr"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7127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b="1" kern="1200" dirty="0" smtClean="0"/>
                        <a:t>command</a:t>
                      </a:r>
                      <a:r>
                        <a:rPr lang="en-US" altLang="ko-KR" sz="1600" kern="1200" dirty="0" smtClean="0"/>
                        <a:t>&gt;</a:t>
                      </a:r>
                      <a:r>
                        <a:rPr lang="en-US" altLang="ko-KR" sz="1600" b="1" kern="1200" dirty="0" smtClean="0"/>
                        <a:t>order</a:t>
                      </a:r>
                      <a:r>
                        <a:rPr lang="en-US" altLang="ko-KR" sz="1600" kern="1200" dirty="0" smtClean="0"/>
                        <a:t>&gt;</a:t>
                      </a:r>
                      <a:r>
                        <a:rPr lang="en-US" altLang="ko-KR" sz="1600" b="1" kern="1200" dirty="0" smtClean="0"/>
                        <a:t>demand</a:t>
                      </a:r>
                      <a:r>
                        <a:rPr lang="en-US" altLang="ko-KR" sz="1600" kern="1200" dirty="0" smtClean="0"/>
                        <a:t>&gt;</a:t>
                      </a:r>
                      <a:r>
                        <a:rPr lang="en-US" altLang="ko-KR" sz="1600" b="1" kern="1200" dirty="0" smtClean="0"/>
                        <a:t>insist</a:t>
                      </a:r>
                      <a:r>
                        <a:rPr lang="en-US" altLang="ko-KR" sz="1600" kern="1200" dirty="0" smtClean="0"/>
                        <a:t>&gt;</a:t>
                      </a:r>
                      <a:r>
                        <a:rPr lang="en-US" altLang="ko-KR" sz="1600" b="1" kern="1200" dirty="0" smtClean="0"/>
                        <a:t>urge</a:t>
                      </a:r>
                      <a:r>
                        <a:rPr lang="en-US" altLang="ko-KR" sz="1600" kern="1200" dirty="0" smtClean="0"/>
                        <a:t>&gt;</a:t>
                      </a:r>
                      <a:r>
                        <a:rPr lang="en-US" altLang="ko-KR" sz="1600" b="1" kern="1200" dirty="0" smtClean="0"/>
                        <a:t>request</a:t>
                      </a:r>
                      <a:r>
                        <a:rPr lang="en-US" altLang="ko-KR" sz="1600" kern="1200" dirty="0" smtClean="0"/>
                        <a:t>/</a:t>
                      </a:r>
                      <a:r>
                        <a:rPr lang="en-US" altLang="ko-KR" sz="1600" b="1" kern="1200" dirty="0" smtClean="0"/>
                        <a:t>ask</a:t>
                      </a:r>
                      <a:r>
                        <a:rPr lang="en-US" altLang="ko-KR" sz="1600" kern="1200" dirty="0" smtClean="0"/>
                        <a:t>&gt;</a:t>
                      </a:r>
                      <a:r>
                        <a:rPr lang="en-US" altLang="ko-KR" sz="1600" b="1" kern="1200" dirty="0" smtClean="0"/>
                        <a:t>propose</a:t>
                      </a:r>
                      <a:r>
                        <a:rPr lang="en-US" altLang="ko-KR" sz="1600" kern="1200" dirty="0" smtClean="0"/>
                        <a:t>&gt;</a:t>
                      </a:r>
                      <a:r>
                        <a:rPr lang="en-US" altLang="ko-KR" sz="1600" b="1" kern="1200" dirty="0" smtClean="0"/>
                        <a:t>advise</a:t>
                      </a:r>
                      <a:r>
                        <a:rPr lang="en-US" altLang="ko-KR" sz="1600" kern="1200" dirty="0" smtClean="0"/>
                        <a:t>&gt;</a:t>
                      </a:r>
                      <a:r>
                        <a:rPr lang="en-US" altLang="ko-KR" sz="1600" b="1" kern="1200" dirty="0" smtClean="0"/>
                        <a:t>suggest</a:t>
                      </a:r>
                      <a:endParaRPr lang="en-US" altLang="ko-KR" sz="16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사용자 지정 4">
      <a:majorFont>
        <a:latin typeface="휴먼둥근헤드라인"/>
        <a:ea typeface="휴먼둥근헤드라인"/>
        <a:cs typeface=""/>
      </a:majorFont>
      <a:minorFont>
        <a:latin typeface="맑은 고딕"/>
        <a:ea typeface="맑은 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1071</TotalTime>
  <Words>106</Words>
  <Application>Microsoft Office PowerPoint</Application>
  <PresentationFormat>화면 슬라이드 쇼(4:3)</PresentationFormat>
  <Paragraphs>16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Grammar Points in Use</vt:lpstr>
      <vt:lpstr>how + to 부정사 (~하는 방법)</vt:lpstr>
      <vt:lpstr>demand that + (should) 동사 원형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Windows 사용자</dc:creator>
  <cp:lastModifiedBy>misuser</cp:lastModifiedBy>
  <cp:revision>86</cp:revision>
  <dcterms:created xsi:type="dcterms:W3CDTF">2012-05-13T05:43:10Z</dcterms:created>
  <dcterms:modified xsi:type="dcterms:W3CDTF">2013-01-15T04:55:12Z</dcterms:modified>
</cp:coreProperties>
</file>