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86" r:id="rId2"/>
    <p:sldId id="295" r:id="rId3"/>
    <p:sldId id="296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37" autoAdjust="0"/>
  </p:normalViewPr>
  <p:slideViewPr>
    <p:cSldViewPr>
      <p:cViewPr>
        <p:scale>
          <a:sx n="100" d="100"/>
          <a:sy n="100" d="100"/>
        </p:scale>
        <p:origin x="-11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ED67721-01AF-4DB2-AE26-DF479C834C9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B0C1A62-0A5B-4551-BEBD-7D0D4DD1499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5CD4-21F2-4014-8DCA-34AC4BBEECAF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BFB05-E2AB-4841-A2A9-CAAE5FC6E08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A5EEE-507A-420C-AF82-2739F3562A09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A7ABA-C898-47AB-9666-D28F330EDC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8EE60-EC8B-46A8-B5C7-1F48F94660B5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726B0-0CD5-46EA-B190-E7F6B9D3ACE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83FAA-80A0-4405-84C4-0386E75868C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E457-205A-4C7A-98F2-B023D2B8C74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677BA-921F-4FD2-A975-017ABBC2D95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B407D-441C-48DF-8342-583DBF6014D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564DE-297E-4E90-A9CF-4CEB92C5DF0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562E-10F4-433C-A857-56A8FFA040F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5187-37A9-49BB-A27A-B0C2F6E2ED4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766F-74D4-426A-9927-E969E1B2432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4ED0-1FE8-460C-A403-BE38D565929D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D9C79-05EF-4E1E-9156-37698F198AE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B467A-32C1-4731-B469-5440F43DCB71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7297-95DD-4313-997E-D4F5D399398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E6FD6-73B0-4713-B4F5-B3CE07501D65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72DD8-48E4-488A-984B-A5846FD4C7B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6F3FE-7389-4D1C-A125-A8F88A2BFFD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02693-F53E-4C1D-982C-DEFDCCB126F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4DF3233-179C-4508-BB3A-3B556DFD44A4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8479CC8-B6EE-4DBE-81A3-40477379B25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8435" name="그룹 10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3" name="모서리가 둥근 직사각형 12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02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관계대명사 </a:t>
            </a:r>
            <a:r>
              <a:rPr lang="en-US" altLang="ko-KR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내용 개체 틀 2"/>
          <p:cNvSpPr>
            <a:spLocks noGrp="1"/>
          </p:cNvSpPr>
          <p:nvPr>
            <p:ph idx="1"/>
          </p:nvPr>
        </p:nvSpPr>
        <p:spPr>
          <a:xfrm>
            <a:off x="457200" y="3141663"/>
            <a:ext cx="8229600" cy="3024187"/>
          </a:xfrm>
        </p:spPr>
        <p:txBody>
          <a:bodyPr/>
          <a:lstStyle/>
          <a:p>
            <a:pPr eaLnBrk="1" hangingPunct="1"/>
            <a:r>
              <a:rPr lang="en-US" altLang="ko-KR" sz="2800" b="1" smtClean="0"/>
              <a:t> I’m just doing </a:t>
            </a:r>
            <a:r>
              <a:rPr lang="en-US" altLang="ko-KR" sz="2800" b="1" smtClean="0">
                <a:solidFill>
                  <a:srgbClr val="E66F26"/>
                </a:solidFill>
              </a:rPr>
              <a:t>what</a:t>
            </a:r>
            <a:r>
              <a:rPr lang="en-US" altLang="ko-KR" sz="2800" b="1" smtClean="0"/>
              <a:t> everybody does.</a:t>
            </a:r>
          </a:p>
          <a:p>
            <a:pPr eaLnBrk="1" hangingPunct="1"/>
            <a:endParaRPr lang="en-US" altLang="ko-KR" sz="2400" b="1" smtClean="0"/>
          </a:p>
          <a:p>
            <a:pPr eaLnBrk="1" hangingPunct="1"/>
            <a:r>
              <a:rPr lang="en-US" altLang="ko-KR" sz="2800" b="1" smtClean="0"/>
              <a:t> I understand </a:t>
            </a:r>
            <a:r>
              <a:rPr lang="en-US" altLang="ko-KR" sz="2800" b="1" smtClean="0">
                <a:solidFill>
                  <a:srgbClr val="E66F26"/>
                </a:solidFill>
              </a:rPr>
              <a:t>what</a:t>
            </a:r>
            <a:r>
              <a:rPr lang="en-US" altLang="ko-KR" sz="2800" b="1" smtClean="0"/>
              <a:t> you are talking about.</a:t>
            </a:r>
          </a:p>
          <a:p>
            <a:pPr eaLnBrk="1" hangingPunct="1"/>
            <a:endParaRPr lang="en-US" altLang="ko-KR" sz="2400" b="1" smtClean="0"/>
          </a:p>
          <a:p>
            <a:pPr eaLnBrk="1" hangingPunct="1"/>
            <a:r>
              <a:rPr lang="en-US" altLang="ko-KR" sz="2800" b="1" smtClean="0"/>
              <a:t> </a:t>
            </a:r>
            <a:r>
              <a:rPr lang="en-US" altLang="ko-KR" sz="2800" b="1" smtClean="0">
                <a:solidFill>
                  <a:srgbClr val="E66F26"/>
                </a:solidFill>
              </a:rPr>
              <a:t>What</a:t>
            </a:r>
            <a:r>
              <a:rPr lang="en-US" altLang="ko-KR" sz="2800" b="1" smtClean="0"/>
              <a:t> James wrote on his blog is really interesting.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187624" y="1704572"/>
          <a:ext cx="6768752" cy="932340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6768752"/>
              </a:tblGrid>
              <a:tr h="9323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b="1" dirty="0" err="1" smtClean="0"/>
                        <a:t>선행사를</a:t>
                      </a:r>
                      <a:r>
                        <a:rPr lang="ko-KR" altLang="en-US" sz="2200" b="1" dirty="0" smtClean="0"/>
                        <a:t> 포함한</a:t>
                      </a:r>
                      <a:r>
                        <a:rPr lang="en-US" altLang="ko-KR" sz="2200" b="1" baseline="0" dirty="0" smtClean="0"/>
                        <a:t> the thing(s) that(which)</a:t>
                      </a:r>
                      <a:r>
                        <a:rPr lang="ko-KR" altLang="en-US" sz="2200" b="1" baseline="0" dirty="0" smtClean="0"/>
                        <a:t>로</a:t>
                      </a:r>
                      <a:r>
                        <a:rPr lang="en-US" altLang="ko-KR" sz="2200" b="1" baseline="0" dirty="0" smtClean="0"/>
                        <a:t>, </a:t>
                      </a:r>
                    </a:p>
                    <a:p>
                      <a:pPr algn="ctr" latinLnBrk="1"/>
                      <a:r>
                        <a:rPr lang="en-US" altLang="ko-KR" sz="2200" b="1" baseline="0" dirty="0" smtClean="0"/>
                        <a:t>‘~</a:t>
                      </a:r>
                      <a:r>
                        <a:rPr lang="ko-KR" altLang="en-US" sz="2200" b="1" baseline="0" dirty="0" smtClean="0"/>
                        <a:t>것</a:t>
                      </a:r>
                      <a:r>
                        <a:rPr lang="en-US" altLang="ko-KR" sz="2200" b="1" baseline="0" dirty="0" smtClean="0"/>
                        <a:t>’</a:t>
                      </a:r>
                      <a:r>
                        <a:rPr lang="ko-KR" altLang="en-US" sz="2200" b="1" baseline="0" dirty="0" smtClean="0"/>
                        <a:t>의 의미로 주어나 목적어로 쓰인다</a:t>
                      </a:r>
                      <a:r>
                        <a:rPr lang="en-US" altLang="ko-KR" sz="2200" b="1" baseline="0" dirty="0" smtClean="0"/>
                        <a:t>.</a:t>
                      </a:r>
                      <a:endParaRPr lang="ko-KR" altLang="en-US" sz="22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현재 시제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2763"/>
            <a:ext cx="8435975" cy="45259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She said she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loves</a:t>
            </a:r>
            <a:r>
              <a:rPr lang="en-US" altLang="ko-KR" sz="3000" b="1" dirty="0" smtClean="0"/>
              <a:t> drawing caricatures.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Mark told Kate that he often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forgets</a:t>
            </a:r>
            <a:r>
              <a:rPr lang="en-US" altLang="ko-KR" sz="3000" b="1" dirty="0" smtClean="0"/>
              <a:t> to reply to e-mails.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Jane said that she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goes</a:t>
            </a:r>
            <a:r>
              <a:rPr lang="en-US" altLang="ko-KR" sz="3000" b="1" dirty="0" smtClean="0"/>
              <a:t> jogging every morning to stay in shape.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187624" y="1704572"/>
          <a:ext cx="6768752" cy="932340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6768752"/>
              </a:tblGrid>
              <a:tr h="9323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b="1" dirty="0" smtClean="0"/>
                        <a:t>습관이나 반복적인 행동</a:t>
                      </a:r>
                      <a:r>
                        <a:rPr lang="en-US" altLang="ko-KR" sz="2200" b="1" dirty="0" smtClean="0"/>
                        <a:t>, </a:t>
                      </a:r>
                      <a:r>
                        <a:rPr lang="ko-KR" altLang="en-US" sz="2200" b="1" dirty="0" smtClean="0"/>
                        <a:t>사실을 나타낼 때에는</a:t>
                      </a:r>
                      <a:endParaRPr lang="en-US" altLang="ko-KR" sz="2200" b="1" dirty="0" smtClean="0"/>
                    </a:p>
                    <a:p>
                      <a:pPr algn="ctr" latinLnBrk="1"/>
                      <a:r>
                        <a:rPr lang="ko-KR" altLang="en-US" sz="2200" b="1" dirty="0" err="1" smtClean="0"/>
                        <a:t>시제일치의</a:t>
                      </a:r>
                      <a:r>
                        <a:rPr lang="ko-KR" altLang="en-US" sz="2200" b="1" dirty="0" smtClean="0"/>
                        <a:t> 적용을 받지 않고 현재형을 사용한다</a:t>
                      </a:r>
                      <a:r>
                        <a:rPr lang="en-US" altLang="ko-KR" sz="2200" b="1" dirty="0" smtClean="0"/>
                        <a:t>.</a:t>
                      </a:r>
                      <a:endParaRPr lang="ko-KR" altLang="en-US" sz="22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</TotalTime>
  <Words>102</Words>
  <Application>Microsoft Office PowerPoint</Application>
  <PresentationFormat>화면 슬라이드 쇼(4:3)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관계대명사 what </vt:lpstr>
      <vt:lpstr>현재 시제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86</cp:revision>
  <dcterms:created xsi:type="dcterms:W3CDTF">2012-05-13T05:43:10Z</dcterms:created>
  <dcterms:modified xsi:type="dcterms:W3CDTF">2013-01-15T04:54:56Z</dcterms:modified>
</cp:coreProperties>
</file>