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49" r:id="rId7"/>
    <p:sldId id="436" r:id="rId8"/>
    <p:sldId id="437" r:id="rId9"/>
    <p:sldId id="413" r:id="rId10"/>
    <p:sldId id="438" r:id="rId11"/>
    <p:sldId id="439" r:id="rId12"/>
    <p:sldId id="272" r:id="rId13"/>
    <p:sldId id="307" r:id="rId14"/>
    <p:sldId id="322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지속 가능한 발전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856984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각 국제 협력 기구에서 지속 가능한 </a:t>
            </a:r>
            <a:r>
              <a:rPr lang="ko-KR" altLang="en-US" sz="2400" b="1" dirty="0" smtClean="0"/>
              <a:t>발전과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관련하여 진행하고 있는 사업을 찾아서 발표해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83170"/>
              </p:ext>
            </p:extLst>
          </p:nvPr>
        </p:nvGraphicFramePr>
        <p:xfrm>
          <a:off x="467544" y="3212976"/>
          <a:ext cx="8136904" cy="3329940"/>
        </p:xfrm>
        <a:graphic>
          <a:graphicData uri="http://schemas.openxmlformats.org/drawingml/2006/table">
            <a:tbl>
              <a:tblPr/>
              <a:tblGrid>
                <a:gridCol w="2504955"/>
                <a:gridCol w="5631949"/>
              </a:tblGrid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환경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환경 문제와 관련하여 전 세계 국가들과 환경 단체 지원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개발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환경뿐만 아니라 개발 도상국 개발과 지원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국제 자연 보호 연맹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자연과 천연자원을 보호하기 위해 결성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보건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보건 위생 분야의 국제적 협력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아동 기금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아동의 긴급 구호 및 저개발국 아동의 복지 향상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교육 과학 문화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국가 간 교육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과학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문화의 보급 및 교류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식량 농업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개발 도상국 농수산업의 현대화 지원과 전 세계 기아 문제의 해결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식량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FAO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사업 계획 일환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식량 원조 및 긴급 구호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인권 위원회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인권 보호 및 증진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국제 노동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노동자의 노동 조건 개선과 지위 향상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5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85698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나타난 활동이 지속 가능한 발전에 어떻게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기여할 </a:t>
            </a:r>
            <a:r>
              <a:rPr lang="ko-KR" altLang="en-US" sz="2400" b="1" dirty="0"/>
              <a:t>수 있는지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다양한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구호 활동을 통해 자원의 적절한 배분이 이루어지고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형평성을 높일 수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상호 신뢰를 구축하여 지구촌 문제에 공동으로 대응할 수 있는 기반을 마련한다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9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교통과 </a:t>
            </a:r>
            <a:r>
              <a:rPr lang="ko-KR" altLang="en-US" sz="2400" b="1" dirty="0"/>
              <a:t>통신의 발달로 인해 지구가 하나의 마을처럼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공동체를 </a:t>
            </a:r>
            <a:r>
              <a:rPr lang="ko-KR" altLang="en-US" sz="2400" b="1" dirty="0"/>
              <a:t>이룬 상태를 이르는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지구촌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특정 집단이나 국가의 노력만으로 해결하기 어려운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지구촌의 </a:t>
            </a:r>
            <a:r>
              <a:rPr lang="ko-KR" altLang="en-US" sz="2400" b="1" dirty="0"/>
              <a:t>문제를 극복하고 지속 가능한 발전을 이루기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위해서는 </a:t>
            </a:r>
            <a:r>
              <a:rPr lang="ko-KR" altLang="en-US" sz="2400" b="1" dirty="0"/>
              <a:t>지구촌의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 요구된다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협력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48880"/>
            <a:ext cx="2157112" cy="1073702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475" y="5013176"/>
            <a:ext cx="2157112" cy="1073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98257"/>
            <a:ext cx="856895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공동의 이해를 가진 사람들에 의해 자발적으로 조직된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비영리 </a:t>
            </a:r>
            <a:r>
              <a:rPr lang="ko-KR" altLang="en-US" sz="2400" b="1" dirty="0"/>
              <a:t>시민 단체를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비정부</a:t>
            </a:r>
            <a:r>
              <a:rPr lang="ko-KR" altLang="en-US" sz="2400" b="1" dirty="0">
                <a:solidFill>
                  <a:srgbClr val="FF0000"/>
                </a:solidFill>
              </a:rPr>
              <a:t> 기구</a:t>
            </a:r>
            <a:r>
              <a:rPr lang="en-US" altLang="ko-KR" sz="2400" b="1" dirty="0">
                <a:solidFill>
                  <a:srgbClr val="FF0000"/>
                </a:solidFill>
              </a:rPr>
              <a:t>(NGO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유해 폐기물의 국가 간 이동 및 처리에 관한 국제 협약은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바젤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협약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‘</a:t>
            </a:r>
            <a:r>
              <a:rPr lang="ko-KR" altLang="en-US" sz="2400" b="1" dirty="0"/>
              <a:t>인간 환경의 보호’라고 하는 인류 공통의 과제를 </a:t>
            </a:r>
            <a:r>
              <a:rPr lang="ko-KR" altLang="en-US" sz="2400" b="1" dirty="0" smtClean="0"/>
              <a:t>주제로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1972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스웨덴에서 개최된 국제 연합 주최의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국제회의는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스톡홀름 회의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64799"/>
            <a:ext cx="2736304" cy="1020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016" y="3453559"/>
            <a:ext cx="1903015" cy="947225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05711"/>
            <a:ext cx="3476984" cy="94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미래 세대가 그들의 필요를 충족시킬 수 있는 능력을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위태롭게 </a:t>
            </a:r>
            <a:r>
              <a:rPr lang="ko-KR" altLang="en-US" sz="2400" b="1" dirty="0"/>
              <a:t>하지 않으면서 현재 세대의 필요를 충족시키는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발전 </a:t>
            </a:r>
            <a:r>
              <a:rPr lang="ko-KR" altLang="en-US" sz="2400" b="1" dirty="0"/>
              <a:t>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지속 가능한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발전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지속 가능한 발전을 위해서 자원의 절약과 재활용 </a:t>
            </a:r>
            <a:r>
              <a:rPr lang="ko-KR" altLang="en-US" sz="2400" b="1" dirty="0" smtClean="0"/>
              <a:t>외에도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고려해야 할 중요한 요소는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형평성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2425149" cy="120711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97946"/>
            <a:ext cx="2958464" cy="120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7" y="2967335"/>
            <a:ext cx="6696736" cy="461665"/>
            <a:chOff x="726239" y="2967335"/>
            <a:chExt cx="6775832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093360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지구촌의 분쟁과 갈등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72623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갈등</a:t>
            </a:r>
            <a:r>
              <a:rPr lang="en-US" altLang="ko-KR" b="1" dirty="0"/>
              <a:t>, </a:t>
            </a:r>
            <a:r>
              <a:rPr lang="ko-KR" altLang="en-US" b="1" dirty="0"/>
              <a:t>전쟁</a:t>
            </a:r>
            <a:r>
              <a:rPr lang="en-US" altLang="ko-KR" b="1" dirty="0"/>
              <a:t>, </a:t>
            </a:r>
            <a:r>
              <a:rPr lang="ko-KR" altLang="en-US" b="1" dirty="0"/>
              <a:t>환경 문제 등을 지구촌 전체의 협력을 통해 해결하는 것이 지속 가능한 발전을 위해 </a:t>
            </a:r>
            <a:r>
              <a:rPr lang="ko-KR" altLang="en-US" b="1" dirty="0" smtClean="0"/>
              <a:t>중요함을 </a:t>
            </a:r>
            <a:r>
              <a:rPr lang="ko-KR" altLang="en-US" b="1" dirty="0"/>
              <a:t>인식할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0799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31840" y="1448634"/>
            <a:ext cx="1800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소득이 생겨요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소득 증대 사업을 통해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아이들의 부모님이 안정적이고 지속적인 수입을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만들어 가도록 돕습니다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948264" y="2240722"/>
            <a:ext cx="19052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배움을 통해 꿈을 꿔요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교육 사업을 통해 배움의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기회에서 소외되었던 아이들이 교육을 받아 밝은 미래를 꿈꿀 수 있도록 돕습니다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79712" y="4167371"/>
            <a:ext cx="19082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깨끗한 물을 마셔요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식수 사업을 통해 아동과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주민들이 깨끗한 물을 마실 수 있도록 우물을 설치하고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관리법을 전수합니다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80112" y="4221088"/>
            <a:ext cx="1927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건강해져요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보건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영양 활동 사업을 통해 아이들이 건강하고 씩씩하게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자라도록 돕습니다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589240"/>
            <a:ext cx="69847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작은 도움의 손길이 어떻게 지구를 지키는 일이 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618925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258648"/>
            <a:ext cx="84969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지구촌을 </a:t>
            </a:r>
            <a:r>
              <a:rPr lang="ko-KR" altLang="en-US" sz="2400" b="1" dirty="0">
                <a:solidFill>
                  <a:srgbClr val="0070C0"/>
                </a:solidFill>
              </a:rPr>
              <a:t>위협하는 요소들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자원의 소비 증가로 인한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환경 </a:t>
            </a:r>
            <a:r>
              <a:rPr lang="ko-KR" altLang="en-US" sz="2400" b="1" dirty="0"/>
              <a:t>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간 정치적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불평등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종교와 인종 </a:t>
            </a:r>
            <a:r>
              <a:rPr lang="ko-KR" altLang="en-US" sz="2400" b="1" dirty="0" smtClean="0"/>
              <a:t>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차별로 인한 갈등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문화적 차이에 따른 </a:t>
            </a:r>
            <a:r>
              <a:rPr lang="ko-KR" altLang="en-US" sz="2400" b="1" dirty="0" smtClean="0"/>
              <a:t>갈등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지구적 차원의 협력의 필요성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지구촌 사회의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당사자 간 해결의 </a:t>
            </a:r>
            <a:r>
              <a:rPr lang="ko-KR" altLang="en-US" sz="2400" b="1" dirty="0" smtClean="0"/>
              <a:t>어려움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지구촌의 협력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협약 및 국제기구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기후 변화 협약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정부 기구를 통한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비정부</a:t>
            </a:r>
            <a:r>
              <a:rPr lang="ko-KR" altLang="en-US" sz="2400" b="1" dirty="0"/>
              <a:t> 기구 및 개인적인 노력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64096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지속 가능한 발전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미래 세대가 그들의 필요를 충족시킬 수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능력을 </a:t>
            </a:r>
            <a:r>
              <a:rPr lang="ko-KR" altLang="en-US" sz="2400" b="1" dirty="0"/>
              <a:t>위태롭게 하지 않으면서 현재 세대의 필요를 </a:t>
            </a:r>
            <a:r>
              <a:rPr lang="ko-KR" altLang="en-US" sz="2400" b="1" dirty="0" smtClean="0"/>
              <a:t>충족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시키는 </a:t>
            </a:r>
            <a:r>
              <a:rPr lang="ko-KR" altLang="en-US" sz="2400" b="1" dirty="0"/>
              <a:t>발전 방식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개념의 발전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스톡홀름 회의</a:t>
            </a:r>
            <a:r>
              <a:rPr lang="en-US" altLang="ko-KR" sz="2400" b="1" dirty="0"/>
              <a:t>(1972): </a:t>
            </a:r>
            <a:r>
              <a:rPr lang="ko-KR" altLang="en-US" sz="2400" b="1" dirty="0"/>
              <a:t>유엔 인간 환경 선언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세계 환경 발전 위원회 보고서</a:t>
            </a:r>
            <a:r>
              <a:rPr lang="en-US" altLang="ko-KR" sz="2400" b="1" dirty="0"/>
              <a:t>(1987): </a:t>
            </a:r>
            <a:r>
              <a:rPr lang="ko-KR" altLang="en-US" sz="2400" b="1" dirty="0"/>
              <a:t>우리 공동의 </a:t>
            </a:r>
            <a:r>
              <a:rPr lang="ko-KR" altLang="en-US" sz="2400" b="1" dirty="0" smtClean="0"/>
              <a:t>미래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지속 가능한 발전을 위한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자원의 절약과 재활용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형평성 고려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선진국과 개발 도상국 간의 협력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지구촌 이웃의 극과 극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5" y="2510477"/>
            <a:ext cx="7764239" cy="37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국제 협력 기구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9" y="2607049"/>
            <a:ext cx="7062483" cy="39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다양한 구호 활동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8918801" cy="24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395536" y="1988840"/>
            <a:ext cx="83529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 지구촌의 협력이 필요한 이유를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형평성을 고려하지 않으면 소득이 높은 곳에서는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자원이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낭비되고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소득이 낮은 곳에서는 기본적인 의식주를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해결하느라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환경을 돌볼 여유를 갖지 못하여 지구촌의 환경이 파괴될 수밖에 없다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22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817</Words>
  <Application>Microsoft Office PowerPoint</Application>
  <PresentationFormat>화면 슬라이드 쇼(4:3)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1194</cp:revision>
  <dcterms:created xsi:type="dcterms:W3CDTF">2013-04-05T04:18:36Z</dcterms:created>
  <dcterms:modified xsi:type="dcterms:W3CDTF">2016-03-02T06:21:27Z</dcterms:modified>
</cp:coreProperties>
</file>